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95" r:id="rId3"/>
    <p:sldId id="296" r:id="rId4"/>
    <p:sldId id="286" r:id="rId5"/>
    <p:sldId id="297" r:id="rId6"/>
    <p:sldId id="292" r:id="rId7"/>
    <p:sldId id="298" r:id="rId8"/>
    <p:sldId id="288" r:id="rId9"/>
    <p:sldId id="289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FF"/>
    <a:srgbClr val="009900"/>
    <a:srgbClr val="FFCCCC"/>
    <a:srgbClr val="CC0066"/>
    <a:srgbClr val="DB6A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 autoAdjust="0"/>
  </p:normalViewPr>
  <p:slideViewPr>
    <p:cSldViewPr snapToGrid="0">
      <p:cViewPr>
        <p:scale>
          <a:sx n="92" d="100"/>
          <a:sy n="92" d="100"/>
        </p:scale>
        <p:origin x="-1314" y="-6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86A645-9EB6-4DD6-AF81-3672C3592DE0}" type="doc">
      <dgm:prSet loTypeId="urn:microsoft.com/office/officeart/2005/8/layout/radial4" loCatId="relationship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B151158A-1199-4B76-9BD9-E254AB0725DF}">
      <dgm:prSet phldrT="[Текст]" custT="1"/>
      <dgm:spPr/>
      <dgm:t>
        <a:bodyPr/>
        <a:lstStyle/>
        <a:p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Современные работодатели ценят в выпускниках следующие личные качества: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F05AA060-2588-41E2-87D7-366916D5D600}" type="parTrans" cxnId="{3283124D-A682-4C78-8A9D-30CE9EE1C21F}">
      <dgm:prSet/>
      <dgm:spPr/>
      <dgm:t>
        <a:bodyPr/>
        <a:lstStyle/>
        <a:p>
          <a:endParaRPr lang="ru-RU" sz="3600">
            <a:latin typeface="+mn-lt"/>
          </a:endParaRPr>
        </a:p>
      </dgm:t>
    </dgm:pt>
    <dgm:pt modelId="{3F193457-12DC-4D42-83B9-638957694CD3}" type="sibTrans" cxnId="{3283124D-A682-4C78-8A9D-30CE9EE1C21F}">
      <dgm:prSet/>
      <dgm:spPr/>
      <dgm:t>
        <a:bodyPr/>
        <a:lstStyle/>
        <a:p>
          <a:endParaRPr lang="ru-RU" sz="3600">
            <a:latin typeface="+mn-lt"/>
          </a:endParaRPr>
        </a:p>
      </dgm:t>
    </dgm:pt>
    <dgm:pt modelId="{2716A97E-D909-4AAB-952F-6F3C3B362728}">
      <dgm:prSet phldrT="[Текст]" custT="1"/>
      <dgm:spPr/>
      <dgm:t>
        <a:bodyPr/>
        <a:lstStyle/>
        <a:p>
          <a:r>
            <a:rPr lang="ru-RU" sz="1400" b="1" dirty="0">
              <a:latin typeface="+mn-lt"/>
            </a:rPr>
            <a:t>Желание обучаться новому, быстро включаться в рабочий процесс, расти как профессионал, адаптируясь к изменениям в бизнес-процессах и технологиях</a:t>
          </a:r>
          <a:endParaRPr lang="ru-RU" sz="1400" dirty="0">
            <a:latin typeface="+mn-lt"/>
          </a:endParaRPr>
        </a:p>
      </dgm:t>
    </dgm:pt>
    <dgm:pt modelId="{57645B89-2E24-45E3-B933-C790255879A4}" type="parTrans" cxnId="{14F07C22-485D-4C31-AFB0-FE6F09C2B152}">
      <dgm:prSet/>
      <dgm:spPr/>
      <dgm:t>
        <a:bodyPr/>
        <a:lstStyle/>
        <a:p>
          <a:endParaRPr lang="ru-RU" sz="3600">
            <a:latin typeface="+mn-lt"/>
          </a:endParaRPr>
        </a:p>
      </dgm:t>
    </dgm:pt>
    <dgm:pt modelId="{DBA38BFC-0A5A-4223-B3FB-9736D12CEEF7}" type="sibTrans" cxnId="{14F07C22-485D-4C31-AFB0-FE6F09C2B152}">
      <dgm:prSet/>
      <dgm:spPr/>
      <dgm:t>
        <a:bodyPr/>
        <a:lstStyle/>
        <a:p>
          <a:endParaRPr lang="ru-RU" sz="3600">
            <a:latin typeface="+mn-lt"/>
          </a:endParaRPr>
        </a:p>
      </dgm:t>
    </dgm:pt>
    <dgm:pt modelId="{99A668DE-021E-45F2-B9E2-0C2476F2427A}">
      <dgm:prSet phldrT="[Текст]" custT="1"/>
      <dgm:spPr/>
      <dgm:t>
        <a:bodyPr/>
        <a:lstStyle/>
        <a:p>
          <a:r>
            <a:rPr lang="ru-RU" sz="1400" b="1" dirty="0">
              <a:latin typeface="+mn-lt"/>
            </a:rPr>
            <a:t>Умение брать ответственность за действия, принимать самостоятельные решения</a:t>
          </a:r>
          <a:endParaRPr lang="ru-RU" sz="1400" dirty="0">
            <a:latin typeface="+mn-lt"/>
          </a:endParaRPr>
        </a:p>
      </dgm:t>
    </dgm:pt>
    <dgm:pt modelId="{BE881D5F-BEF0-4355-ABAB-DA632DA7B6C2}" type="parTrans" cxnId="{04AA43B0-5C8D-4B35-854C-429BAC914F66}">
      <dgm:prSet/>
      <dgm:spPr/>
      <dgm:t>
        <a:bodyPr/>
        <a:lstStyle/>
        <a:p>
          <a:endParaRPr lang="ru-RU" sz="3600">
            <a:latin typeface="+mn-lt"/>
          </a:endParaRPr>
        </a:p>
      </dgm:t>
    </dgm:pt>
    <dgm:pt modelId="{BEA1C893-6119-4ED4-A3CA-1F566CFB1C1A}" type="sibTrans" cxnId="{04AA43B0-5C8D-4B35-854C-429BAC914F66}">
      <dgm:prSet/>
      <dgm:spPr/>
      <dgm:t>
        <a:bodyPr/>
        <a:lstStyle/>
        <a:p>
          <a:endParaRPr lang="ru-RU" sz="3600">
            <a:latin typeface="+mn-lt"/>
          </a:endParaRPr>
        </a:p>
      </dgm:t>
    </dgm:pt>
    <dgm:pt modelId="{1293C6D1-81BA-4A7F-A0DA-4F25BA94351C}">
      <dgm:prSet phldrT="[Текст]" custT="1"/>
      <dgm:spPr/>
      <dgm:t>
        <a:bodyPr/>
        <a:lstStyle/>
        <a:p>
          <a:pPr>
            <a:spcAft>
              <a:spcPts val="0"/>
            </a:spcAft>
            <a:buFont typeface="Wingdings" pitchFamily="2" charset="2"/>
            <a:buChar char="v"/>
          </a:pPr>
          <a:r>
            <a:rPr lang="ru-RU" sz="1400" b="1" dirty="0">
              <a:latin typeface="+mn-lt"/>
            </a:rPr>
            <a:t>Нестандартный подход, </a:t>
          </a:r>
        </a:p>
        <a:p>
          <a:pPr>
            <a:spcAft>
              <a:spcPts val="0"/>
            </a:spcAft>
            <a:buFont typeface="Wingdings" pitchFamily="2" charset="2"/>
            <a:buChar char="v"/>
          </a:pPr>
          <a:r>
            <a:rPr lang="ru-RU" sz="1400" b="1" dirty="0">
              <a:latin typeface="+mn-lt"/>
            </a:rPr>
            <a:t>новые идеи</a:t>
          </a:r>
          <a:endParaRPr lang="ru-RU" sz="1400" dirty="0">
            <a:latin typeface="+mn-lt"/>
          </a:endParaRPr>
        </a:p>
      </dgm:t>
    </dgm:pt>
    <dgm:pt modelId="{45E44606-62F2-42DD-8C5F-2B2AE8EB1BB6}" type="parTrans" cxnId="{694D781C-0DC0-4AB8-81DA-845ECF36A29F}">
      <dgm:prSet/>
      <dgm:spPr/>
      <dgm:t>
        <a:bodyPr/>
        <a:lstStyle/>
        <a:p>
          <a:endParaRPr lang="ru-RU" sz="3600"/>
        </a:p>
      </dgm:t>
    </dgm:pt>
    <dgm:pt modelId="{5A09FFE6-20D0-4DB3-97BB-75AA9F0A1AE5}" type="sibTrans" cxnId="{694D781C-0DC0-4AB8-81DA-845ECF36A29F}">
      <dgm:prSet/>
      <dgm:spPr/>
      <dgm:t>
        <a:bodyPr/>
        <a:lstStyle/>
        <a:p>
          <a:endParaRPr lang="ru-RU" sz="3600"/>
        </a:p>
      </dgm:t>
    </dgm:pt>
    <dgm:pt modelId="{B98799F1-80C5-47E8-9B1D-6967B72F2CDD}">
      <dgm:prSet phldrT="[Текст]" custT="1"/>
      <dgm:spPr/>
      <dgm:t>
        <a:bodyPr/>
        <a:lstStyle/>
        <a:p>
          <a:r>
            <a:rPr lang="ru-RU" sz="1400" b="1" dirty="0">
              <a:latin typeface="+mn-lt"/>
            </a:rPr>
            <a:t>Умение работать в команде, трудолюбие</a:t>
          </a:r>
          <a:endParaRPr lang="ru-RU" sz="1400" dirty="0">
            <a:latin typeface="+mn-lt"/>
          </a:endParaRPr>
        </a:p>
      </dgm:t>
    </dgm:pt>
    <dgm:pt modelId="{175A0CEA-27C3-4484-8CFE-F62C405D5207}" type="parTrans" cxnId="{0A644869-5102-4721-9238-5F246820E0A5}">
      <dgm:prSet/>
      <dgm:spPr/>
      <dgm:t>
        <a:bodyPr/>
        <a:lstStyle/>
        <a:p>
          <a:endParaRPr lang="ru-RU" sz="3600"/>
        </a:p>
      </dgm:t>
    </dgm:pt>
    <dgm:pt modelId="{CF92A800-C913-4F01-A003-085936333324}" type="sibTrans" cxnId="{0A644869-5102-4721-9238-5F246820E0A5}">
      <dgm:prSet/>
      <dgm:spPr/>
      <dgm:t>
        <a:bodyPr/>
        <a:lstStyle/>
        <a:p>
          <a:endParaRPr lang="ru-RU" sz="3600"/>
        </a:p>
      </dgm:t>
    </dgm:pt>
    <dgm:pt modelId="{4D7C555D-F3E3-4C87-853D-75CD9AA4811B}">
      <dgm:prSet phldrT="[Текст]" custT="1"/>
      <dgm:spPr/>
      <dgm:t>
        <a:bodyPr/>
        <a:lstStyle/>
        <a:p>
          <a:r>
            <a:rPr lang="ru-RU" sz="1400" b="1" dirty="0">
              <a:latin typeface="+mn-lt"/>
            </a:rPr>
            <a:t>Уважение к ценностям компании, участие в развитии компании</a:t>
          </a:r>
          <a:endParaRPr lang="ru-RU" sz="1400" dirty="0">
            <a:latin typeface="+mn-lt"/>
          </a:endParaRPr>
        </a:p>
      </dgm:t>
    </dgm:pt>
    <dgm:pt modelId="{BD83B5F3-CEC0-4E11-815D-D7980F62A6FE}" type="parTrans" cxnId="{E4A32D43-E865-4059-96DF-AD2DC43655BA}">
      <dgm:prSet/>
      <dgm:spPr/>
      <dgm:t>
        <a:bodyPr/>
        <a:lstStyle/>
        <a:p>
          <a:endParaRPr lang="ru-RU" sz="3600"/>
        </a:p>
      </dgm:t>
    </dgm:pt>
    <dgm:pt modelId="{6CD2BA11-09F6-48AA-8244-C481A9356924}" type="sibTrans" cxnId="{E4A32D43-E865-4059-96DF-AD2DC43655BA}">
      <dgm:prSet/>
      <dgm:spPr/>
      <dgm:t>
        <a:bodyPr/>
        <a:lstStyle/>
        <a:p>
          <a:endParaRPr lang="ru-RU" sz="3600"/>
        </a:p>
      </dgm:t>
    </dgm:pt>
    <dgm:pt modelId="{2A2DB148-53A4-4E9E-B3C9-F9CFAD3B9A6B}" type="pres">
      <dgm:prSet presAssocID="{3A86A645-9EB6-4DD6-AF81-3672C3592DE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22C4BE-E6E6-403A-8B5C-53086711DFB7}" type="pres">
      <dgm:prSet presAssocID="{B151158A-1199-4B76-9BD9-E254AB0725DF}" presName="centerShape" presStyleLbl="node0" presStyleIdx="0" presStyleCnt="1" custScaleX="130384" custLinFactNeighborX="40861" custLinFactNeighborY="-20227"/>
      <dgm:spPr/>
      <dgm:t>
        <a:bodyPr/>
        <a:lstStyle/>
        <a:p>
          <a:endParaRPr lang="ru-RU"/>
        </a:p>
      </dgm:t>
    </dgm:pt>
    <dgm:pt modelId="{CF4A3CB9-01AC-4822-B41D-C64760881595}" type="pres">
      <dgm:prSet presAssocID="{57645B89-2E24-45E3-B933-C790255879A4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2570CBFA-DECA-4DC2-9149-C7029EABF8BB}" type="pres">
      <dgm:prSet presAssocID="{2716A97E-D909-4AAB-952F-6F3C3B362728}" presName="node" presStyleLbl="node1" presStyleIdx="0" presStyleCnt="5" custScaleX="148397" custScaleY="89376" custRadScaleRad="85938" custRadScaleInc="1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65F2A9-9006-450D-99D9-B599387F9C20}" type="pres">
      <dgm:prSet presAssocID="{BD83B5F3-CEC0-4E11-815D-D7980F62A6FE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EAE51EAB-BA6D-4AB6-9DBD-0EDF7DDDC1E5}" type="pres">
      <dgm:prSet presAssocID="{4D7C555D-F3E3-4C87-853D-75CD9AA4811B}" presName="node" presStyleLbl="node1" presStyleIdx="1" presStyleCnt="5" custScaleY="74684" custRadScaleRad="102437" custRadScaleInc="795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3D37A7-DD1E-429D-A6C1-6F9418620DC1}" type="pres">
      <dgm:prSet presAssocID="{BE881D5F-BEF0-4355-ABAB-DA632DA7B6C2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6A17B5AF-363D-4355-B1D5-AA4BEFDA4747}" type="pres">
      <dgm:prSet presAssocID="{99A668DE-021E-45F2-B9E2-0C2476F2427A}" presName="node" presStyleLbl="node1" presStyleIdx="2" presStyleCnt="5" custScaleX="130441" custScaleY="81182" custRadScaleRad="90574" custRadScaleInc="-151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F396B1-4C77-41A0-B7EE-BD4292E76F15}" type="pres">
      <dgm:prSet presAssocID="{45E44606-62F2-42DD-8C5F-2B2AE8EB1BB6}" presName="parTrans" presStyleLbl="bgSibTrans2D1" presStyleIdx="3" presStyleCnt="5" custAng="528692" custLinFactNeighborX="-31678" custLinFactNeighborY="6451"/>
      <dgm:spPr/>
      <dgm:t>
        <a:bodyPr/>
        <a:lstStyle/>
        <a:p>
          <a:endParaRPr lang="ru-RU"/>
        </a:p>
      </dgm:t>
    </dgm:pt>
    <dgm:pt modelId="{F32E6AE0-0D26-4E75-90AE-1179D7F94EA6}" type="pres">
      <dgm:prSet presAssocID="{1293C6D1-81BA-4A7F-A0DA-4F25BA94351C}" presName="node" presStyleLbl="node1" presStyleIdx="3" presStyleCnt="5" custScaleX="101205" custScaleY="68082" custRadScaleRad="126135" custRadScaleInc="-45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02252-0079-492D-A8E6-DADA15BEA41E}" type="pres">
      <dgm:prSet presAssocID="{175A0CEA-27C3-4484-8CFE-F62C405D5207}" presName="parTrans" presStyleLbl="bgSibTrans2D1" presStyleIdx="4" presStyleCnt="5" custLinFactNeighborX="-23832" custLinFactNeighborY="-21754"/>
      <dgm:spPr/>
      <dgm:t>
        <a:bodyPr/>
        <a:lstStyle/>
        <a:p>
          <a:endParaRPr lang="ru-RU"/>
        </a:p>
      </dgm:t>
    </dgm:pt>
    <dgm:pt modelId="{CB0E918A-BE14-4A83-87BC-D79673964BF3}" type="pres">
      <dgm:prSet presAssocID="{B98799F1-80C5-47E8-9B1D-6967B72F2CDD}" presName="node" presStyleLbl="node1" presStyleIdx="4" presStyleCnt="5" custScaleX="93780" custScaleY="64529" custRadScaleRad="38223" custRadScaleInc="71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644869-5102-4721-9238-5F246820E0A5}" srcId="{B151158A-1199-4B76-9BD9-E254AB0725DF}" destId="{B98799F1-80C5-47E8-9B1D-6967B72F2CDD}" srcOrd="4" destOrd="0" parTransId="{175A0CEA-27C3-4484-8CFE-F62C405D5207}" sibTransId="{CF92A800-C913-4F01-A003-085936333324}"/>
    <dgm:cxn modelId="{E2F6F406-5ABB-422C-B0CD-4173C6F93510}" type="presOf" srcId="{3A86A645-9EB6-4DD6-AF81-3672C3592DE0}" destId="{2A2DB148-53A4-4E9E-B3C9-F9CFAD3B9A6B}" srcOrd="0" destOrd="0" presId="urn:microsoft.com/office/officeart/2005/8/layout/radial4"/>
    <dgm:cxn modelId="{A91D258C-A5FD-4F19-8340-0FF0A5F6744D}" type="presOf" srcId="{57645B89-2E24-45E3-B933-C790255879A4}" destId="{CF4A3CB9-01AC-4822-B41D-C64760881595}" srcOrd="0" destOrd="0" presId="urn:microsoft.com/office/officeart/2005/8/layout/radial4"/>
    <dgm:cxn modelId="{07D3F808-DB9A-4800-B239-B71E1CB8CADE}" type="presOf" srcId="{B98799F1-80C5-47E8-9B1D-6967B72F2CDD}" destId="{CB0E918A-BE14-4A83-87BC-D79673964BF3}" srcOrd="0" destOrd="0" presId="urn:microsoft.com/office/officeart/2005/8/layout/radial4"/>
    <dgm:cxn modelId="{14F07C22-485D-4C31-AFB0-FE6F09C2B152}" srcId="{B151158A-1199-4B76-9BD9-E254AB0725DF}" destId="{2716A97E-D909-4AAB-952F-6F3C3B362728}" srcOrd="0" destOrd="0" parTransId="{57645B89-2E24-45E3-B933-C790255879A4}" sibTransId="{DBA38BFC-0A5A-4223-B3FB-9736D12CEEF7}"/>
    <dgm:cxn modelId="{763CE310-FBB2-4BD4-892D-DEC0FA8188CC}" type="presOf" srcId="{BD83B5F3-CEC0-4E11-815D-D7980F62A6FE}" destId="{D165F2A9-9006-450D-99D9-B599387F9C20}" srcOrd="0" destOrd="0" presId="urn:microsoft.com/office/officeart/2005/8/layout/radial4"/>
    <dgm:cxn modelId="{B2307758-36F7-406E-B4E7-559B1F338EB1}" type="presOf" srcId="{4D7C555D-F3E3-4C87-853D-75CD9AA4811B}" destId="{EAE51EAB-BA6D-4AB6-9DBD-0EDF7DDDC1E5}" srcOrd="0" destOrd="0" presId="urn:microsoft.com/office/officeart/2005/8/layout/radial4"/>
    <dgm:cxn modelId="{7641B531-18E1-4911-B817-CF79A548003B}" type="presOf" srcId="{99A668DE-021E-45F2-B9E2-0C2476F2427A}" destId="{6A17B5AF-363D-4355-B1D5-AA4BEFDA4747}" srcOrd="0" destOrd="0" presId="urn:microsoft.com/office/officeart/2005/8/layout/radial4"/>
    <dgm:cxn modelId="{D40EC44B-989C-431D-9A34-9485F7EF6A36}" type="presOf" srcId="{45E44606-62F2-42DD-8C5F-2B2AE8EB1BB6}" destId="{4AF396B1-4C77-41A0-B7EE-BD4292E76F15}" srcOrd="0" destOrd="0" presId="urn:microsoft.com/office/officeart/2005/8/layout/radial4"/>
    <dgm:cxn modelId="{694D781C-0DC0-4AB8-81DA-845ECF36A29F}" srcId="{B151158A-1199-4B76-9BD9-E254AB0725DF}" destId="{1293C6D1-81BA-4A7F-A0DA-4F25BA94351C}" srcOrd="3" destOrd="0" parTransId="{45E44606-62F2-42DD-8C5F-2B2AE8EB1BB6}" sibTransId="{5A09FFE6-20D0-4DB3-97BB-75AA9F0A1AE5}"/>
    <dgm:cxn modelId="{E4A32D43-E865-4059-96DF-AD2DC43655BA}" srcId="{B151158A-1199-4B76-9BD9-E254AB0725DF}" destId="{4D7C555D-F3E3-4C87-853D-75CD9AA4811B}" srcOrd="1" destOrd="0" parTransId="{BD83B5F3-CEC0-4E11-815D-D7980F62A6FE}" sibTransId="{6CD2BA11-09F6-48AA-8244-C481A9356924}"/>
    <dgm:cxn modelId="{6A3C85F2-0193-47C4-8F71-8114E847DCC1}" type="presOf" srcId="{175A0CEA-27C3-4484-8CFE-F62C405D5207}" destId="{30802252-0079-492D-A8E6-DADA15BEA41E}" srcOrd="0" destOrd="0" presId="urn:microsoft.com/office/officeart/2005/8/layout/radial4"/>
    <dgm:cxn modelId="{04AA43B0-5C8D-4B35-854C-429BAC914F66}" srcId="{B151158A-1199-4B76-9BD9-E254AB0725DF}" destId="{99A668DE-021E-45F2-B9E2-0C2476F2427A}" srcOrd="2" destOrd="0" parTransId="{BE881D5F-BEF0-4355-ABAB-DA632DA7B6C2}" sibTransId="{BEA1C893-6119-4ED4-A3CA-1F566CFB1C1A}"/>
    <dgm:cxn modelId="{163D0463-D0BE-4DBA-B337-B49665FA7750}" type="presOf" srcId="{1293C6D1-81BA-4A7F-A0DA-4F25BA94351C}" destId="{F32E6AE0-0D26-4E75-90AE-1179D7F94EA6}" srcOrd="0" destOrd="0" presId="urn:microsoft.com/office/officeart/2005/8/layout/radial4"/>
    <dgm:cxn modelId="{3283124D-A682-4C78-8A9D-30CE9EE1C21F}" srcId="{3A86A645-9EB6-4DD6-AF81-3672C3592DE0}" destId="{B151158A-1199-4B76-9BD9-E254AB0725DF}" srcOrd="0" destOrd="0" parTransId="{F05AA060-2588-41E2-87D7-366916D5D600}" sibTransId="{3F193457-12DC-4D42-83B9-638957694CD3}"/>
    <dgm:cxn modelId="{085DC0E9-518D-4236-9348-FBD186AE0ACE}" type="presOf" srcId="{2716A97E-D909-4AAB-952F-6F3C3B362728}" destId="{2570CBFA-DECA-4DC2-9149-C7029EABF8BB}" srcOrd="0" destOrd="0" presId="urn:microsoft.com/office/officeart/2005/8/layout/radial4"/>
    <dgm:cxn modelId="{CF35E464-6B21-45A2-9B13-31A196DA7399}" type="presOf" srcId="{BE881D5F-BEF0-4355-ABAB-DA632DA7B6C2}" destId="{1D3D37A7-DD1E-429D-A6C1-6F9418620DC1}" srcOrd="0" destOrd="0" presId="urn:microsoft.com/office/officeart/2005/8/layout/radial4"/>
    <dgm:cxn modelId="{8B61BB15-7C63-41F6-8477-3B61262D8AF9}" type="presOf" srcId="{B151158A-1199-4B76-9BD9-E254AB0725DF}" destId="{5122C4BE-E6E6-403A-8B5C-53086711DFB7}" srcOrd="0" destOrd="0" presId="urn:microsoft.com/office/officeart/2005/8/layout/radial4"/>
    <dgm:cxn modelId="{91D0FC19-D177-47DF-886F-A2DDECF43399}" type="presParOf" srcId="{2A2DB148-53A4-4E9E-B3C9-F9CFAD3B9A6B}" destId="{5122C4BE-E6E6-403A-8B5C-53086711DFB7}" srcOrd="0" destOrd="0" presId="urn:microsoft.com/office/officeart/2005/8/layout/radial4"/>
    <dgm:cxn modelId="{05D9625D-8857-4F45-B857-F42E288B513F}" type="presParOf" srcId="{2A2DB148-53A4-4E9E-B3C9-F9CFAD3B9A6B}" destId="{CF4A3CB9-01AC-4822-B41D-C64760881595}" srcOrd="1" destOrd="0" presId="urn:microsoft.com/office/officeart/2005/8/layout/radial4"/>
    <dgm:cxn modelId="{22E99ADC-5FA7-4F29-B9D2-BE269ADBC06D}" type="presParOf" srcId="{2A2DB148-53A4-4E9E-B3C9-F9CFAD3B9A6B}" destId="{2570CBFA-DECA-4DC2-9149-C7029EABF8BB}" srcOrd="2" destOrd="0" presId="urn:microsoft.com/office/officeart/2005/8/layout/radial4"/>
    <dgm:cxn modelId="{2895D6CE-9F74-4EC7-9921-097A2098BB8F}" type="presParOf" srcId="{2A2DB148-53A4-4E9E-B3C9-F9CFAD3B9A6B}" destId="{D165F2A9-9006-450D-99D9-B599387F9C20}" srcOrd="3" destOrd="0" presId="urn:microsoft.com/office/officeart/2005/8/layout/radial4"/>
    <dgm:cxn modelId="{08BBEE9F-A8F0-4E5B-BB7A-369B9FD4A119}" type="presParOf" srcId="{2A2DB148-53A4-4E9E-B3C9-F9CFAD3B9A6B}" destId="{EAE51EAB-BA6D-4AB6-9DBD-0EDF7DDDC1E5}" srcOrd="4" destOrd="0" presId="urn:microsoft.com/office/officeart/2005/8/layout/radial4"/>
    <dgm:cxn modelId="{A53717C1-7846-45F8-993F-5605AD529A9B}" type="presParOf" srcId="{2A2DB148-53A4-4E9E-B3C9-F9CFAD3B9A6B}" destId="{1D3D37A7-DD1E-429D-A6C1-6F9418620DC1}" srcOrd="5" destOrd="0" presId="urn:microsoft.com/office/officeart/2005/8/layout/radial4"/>
    <dgm:cxn modelId="{FD2406AF-F900-4C4C-914C-C514E4B9C8BC}" type="presParOf" srcId="{2A2DB148-53A4-4E9E-B3C9-F9CFAD3B9A6B}" destId="{6A17B5AF-363D-4355-B1D5-AA4BEFDA4747}" srcOrd="6" destOrd="0" presId="urn:microsoft.com/office/officeart/2005/8/layout/radial4"/>
    <dgm:cxn modelId="{B5248788-0312-4015-B8C5-30C5CA0AEA1B}" type="presParOf" srcId="{2A2DB148-53A4-4E9E-B3C9-F9CFAD3B9A6B}" destId="{4AF396B1-4C77-41A0-B7EE-BD4292E76F15}" srcOrd="7" destOrd="0" presId="urn:microsoft.com/office/officeart/2005/8/layout/radial4"/>
    <dgm:cxn modelId="{477714D1-0C3A-4C62-9D80-DD33DA018A62}" type="presParOf" srcId="{2A2DB148-53A4-4E9E-B3C9-F9CFAD3B9A6B}" destId="{F32E6AE0-0D26-4E75-90AE-1179D7F94EA6}" srcOrd="8" destOrd="0" presId="urn:microsoft.com/office/officeart/2005/8/layout/radial4"/>
    <dgm:cxn modelId="{A31DD142-805E-48A0-BC53-FB05BF93213C}" type="presParOf" srcId="{2A2DB148-53A4-4E9E-B3C9-F9CFAD3B9A6B}" destId="{30802252-0079-492D-A8E6-DADA15BEA41E}" srcOrd="9" destOrd="0" presId="urn:microsoft.com/office/officeart/2005/8/layout/radial4"/>
    <dgm:cxn modelId="{BAD82E17-F487-4BA7-BAE5-338756E8CE71}" type="presParOf" srcId="{2A2DB148-53A4-4E9E-B3C9-F9CFAD3B9A6B}" destId="{CB0E918A-BE14-4A83-87BC-D79673964BF3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9D3E25-38DE-4A5B-A9A0-AA0F7DFDD5E8}" type="doc">
      <dgm:prSet loTypeId="urn:microsoft.com/office/officeart/2005/8/layout/hierarchy3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545FD95D-9CB9-4AFF-8C41-B1835986D418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Студент 1 курс</a:t>
          </a:r>
        </a:p>
      </dgm:t>
    </dgm:pt>
    <dgm:pt modelId="{4A8D7ECE-5F5A-4CF2-B201-ADC6330A406E}" type="parTrans" cxnId="{D0443C88-69DA-4F83-B075-711B6BFDDC29}">
      <dgm:prSet/>
      <dgm:spPr/>
      <dgm:t>
        <a:bodyPr/>
        <a:lstStyle/>
        <a:p>
          <a:endParaRPr lang="ru-RU" sz="1800"/>
        </a:p>
      </dgm:t>
    </dgm:pt>
    <dgm:pt modelId="{D7597397-6AB1-48CD-8DB9-444E34CC6112}" type="sibTrans" cxnId="{D0443C88-69DA-4F83-B075-711B6BFDDC29}">
      <dgm:prSet/>
      <dgm:spPr/>
      <dgm:t>
        <a:bodyPr/>
        <a:lstStyle/>
        <a:p>
          <a:endParaRPr lang="ru-RU" sz="1800"/>
        </a:p>
      </dgm:t>
    </dgm:pt>
    <dgm:pt modelId="{5E5238F6-A71F-4897-B959-382B7C694681}">
      <dgm:prSet phldrT="[Текст]" custT="1"/>
      <dgm:spPr/>
      <dgm:t>
        <a:bodyPr/>
        <a:lstStyle/>
        <a:p>
          <a:pPr>
            <a:buFont typeface="Wingdings" pitchFamily="2" charset="2"/>
            <a:buChar char="v"/>
          </a:pPr>
          <a:r>
            <a:rPr lang="ru-RU" sz="20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Дуальное обучение</a:t>
          </a:r>
        </a:p>
        <a:p>
          <a:pPr>
            <a:buFont typeface="Wingdings" pitchFamily="2" charset="2"/>
            <a:buChar char="v"/>
          </a:pPr>
          <a:r>
            <a:rPr lang="ru-RU" sz="20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Наставники </a:t>
          </a:r>
        </a:p>
        <a:p>
          <a:pPr>
            <a:buFont typeface="Wingdings" pitchFamily="2" charset="2"/>
            <a:buChar char="v"/>
          </a:pPr>
          <a:r>
            <a:rPr lang="ru-RU" sz="20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Формирование портфолио</a:t>
          </a:r>
        </a:p>
      </dgm:t>
    </dgm:pt>
    <dgm:pt modelId="{7146B355-FC59-4B20-AF52-1F2ADF9F8E24}" type="parTrans" cxnId="{2DF2F32D-642D-4CEA-89D5-F36CC4F70FA6}">
      <dgm:prSet/>
      <dgm:spPr/>
      <dgm:t>
        <a:bodyPr/>
        <a:lstStyle/>
        <a:p>
          <a:endParaRPr lang="ru-RU" sz="1800"/>
        </a:p>
      </dgm:t>
    </dgm:pt>
    <dgm:pt modelId="{3A2C618A-7A05-479A-811B-AAC263FD4031}" type="sibTrans" cxnId="{2DF2F32D-642D-4CEA-89D5-F36CC4F70FA6}">
      <dgm:prSet/>
      <dgm:spPr/>
      <dgm:t>
        <a:bodyPr/>
        <a:lstStyle/>
        <a:p>
          <a:endParaRPr lang="ru-RU" sz="1800"/>
        </a:p>
      </dgm:t>
    </dgm:pt>
    <dgm:pt modelId="{C00C4510-5724-4374-B09E-8FB65003387D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Карьерный старт</a:t>
          </a:r>
        </a:p>
      </dgm:t>
    </dgm:pt>
    <dgm:pt modelId="{A571A767-3FAA-4B2A-B668-B79678A35771}" type="parTrans" cxnId="{8E7F16B3-3032-4C06-BAC8-A7465B3000EF}">
      <dgm:prSet/>
      <dgm:spPr/>
      <dgm:t>
        <a:bodyPr/>
        <a:lstStyle/>
        <a:p>
          <a:endParaRPr lang="ru-RU" sz="1800"/>
        </a:p>
      </dgm:t>
    </dgm:pt>
    <dgm:pt modelId="{9527B5C8-8CAC-4316-8559-3A0CAC9D2060}" type="sibTrans" cxnId="{8E7F16B3-3032-4C06-BAC8-A7465B3000EF}">
      <dgm:prSet/>
      <dgm:spPr/>
      <dgm:t>
        <a:bodyPr/>
        <a:lstStyle/>
        <a:p>
          <a:endParaRPr lang="ru-RU" sz="1800"/>
        </a:p>
      </dgm:t>
    </dgm:pt>
    <dgm:pt modelId="{044DD89A-3D3B-4D7E-9C82-905FB374063D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 курс</a:t>
          </a:r>
        </a:p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1-я профессия</a:t>
          </a:r>
        </a:p>
      </dgm:t>
    </dgm:pt>
    <dgm:pt modelId="{A4051F23-C8B3-448D-9B3D-C070BF2B9710}" type="parTrans" cxnId="{33208E5A-C4C1-485B-B972-8D5854BC6499}">
      <dgm:prSet/>
      <dgm:spPr/>
      <dgm:t>
        <a:bodyPr/>
        <a:lstStyle/>
        <a:p>
          <a:endParaRPr lang="ru-RU" sz="1800"/>
        </a:p>
      </dgm:t>
    </dgm:pt>
    <dgm:pt modelId="{0C032DC3-1440-41A2-91FB-C5490AE31ABE}" type="sibTrans" cxnId="{33208E5A-C4C1-485B-B972-8D5854BC6499}">
      <dgm:prSet/>
      <dgm:spPr/>
      <dgm:t>
        <a:bodyPr/>
        <a:lstStyle/>
        <a:p>
          <a:endParaRPr lang="ru-RU" sz="1800"/>
        </a:p>
      </dgm:t>
    </dgm:pt>
    <dgm:pt modelId="{67E67C95-AB7E-40B3-BFD3-FD207845C798}">
      <dgm:prSet phldrT="[Текст]" custT="1"/>
      <dgm:spPr/>
      <dgm:t>
        <a:bodyPr/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Рекрутинговое </a:t>
          </a:r>
          <a:r>
            <a:rPr lang="ru-RU" sz="1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агентство</a:t>
          </a:r>
          <a:endParaRPr lang="ru-RU" sz="1800" b="1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6650BF-D9A6-4F1F-B630-15ECD7A9506A}" type="parTrans" cxnId="{DE6C800A-3AC7-4983-B05E-FB7852C18BAC}">
      <dgm:prSet/>
      <dgm:spPr/>
      <dgm:t>
        <a:bodyPr/>
        <a:lstStyle/>
        <a:p>
          <a:endParaRPr lang="ru-RU" sz="1800"/>
        </a:p>
      </dgm:t>
    </dgm:pt>
    <dgm:pt modelId="{53B5B7B7-20A5-46B3-AE94-EAD21D4FF7E4}" type="sibTrans" cxnId="{DE6C800A-3AC7-4983-B05E-FB7852C18BAC}">
      <dgm:prSet/>
      <dgm:spPr/>
      <dgm:t>
        <a:bodyPr/>
        <a:lstStyle/>
        <a:p>
          <a:endParaRPr lang="ru-RU" sz="1800"/>
        </a:p>
      </dgm:t>
    </dgm:pt>
    <dgm:pt modelId="{6C7D4D11-87C9-4E96-AF29-AA45BACF0174}">
      <dgm:prSet phldrT="[Текст]" custT="1"/>
      <dgm:spPr/>
      <dgm:t>
        <a:bodyPr/>
        <a:lstStyle/>
        <a:p>
          <a:pPr>
            <a:buFont typeface="Wingdings" panose="05000000000000000000" pitchFamily="2" charset="2"/>
            <a:buChar char="q"/>
          </a:pPr>
          <a:r>
            <a:rPr lang="ru-RU" sz="20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Ранее трудоустройство</a:t>
          </a:r>
        </a:p>
        <a:p>
          <a:pPr>
            <a:buFont typeface="Wingdings" panose="05000000000000000000" pitchFamily="2" charset="2"/>
            <a:buChar char="q"/>
          </a:pPr>
          <a:r>
            <a:rPr lang="ru-RU" sz="20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Целевое обучение</a:t>
          </a:r>
        </a:p>
        <a:p>
          <a:pPr>
            <a:buFont typeface="Wingdings" panose="05000000000000000000" pitchFamily="2" charset="2"/>
            <a:buChar char="q"/>
          </a:pPr>
          <a:r>
            <a:rPr lang="ru-RU" sz="20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Профессиональное обучение за счет работодателя</a:t>
          </a:r>
        </a:p>
      </dgm:t>
    </dgm:pt>
    <dgm:pt modelId="{74EA35C4-3E85-4ABB-81CF-9F1C1E53BB15}" type="sibTrans" cxnId="{3F4ADF23-D4AA-49DE-A718-7B07B11E27F0}">
      <dgm:prSet/>
      <dgm:spPr/>
      <dgm:t>
        <a:bodyPr/>
        <a:lstStyle/>
        <a:p>
          <a:endParaRPr lang="ru-RU" sz="1800"/>
        </a:p>
      </dgm:t>
    </dgm:pt>
    <dgm:pt modelId="{6BD390B4-A34E-40B6-B405-B129B31F2F6B}" type="parTrans" cxnId="{3F4ADF23-D4AA-49DE-A718-7B07B11E27F0}">
      <dgm:prSet/>
      <dgm:spPr/>
      <dgm:t>
        <a:bodyPr/>
        <a:lstStyle/>
        <a:p>
          <a:endParaRPr lang="ru-RU" sz="1800"/>
        </a:p>
      </dgm:t>
    </dgm:pt>
    <dgm:pt modelId="{D52D08A3-9E56-4036-A6EF-2108660254E3}">
      <dgm:prSet phldrT="[Текст]" custT="1"/>
      <dgm:spPr/>
      <dgm:t>
        <a:bodyPr/>
        <a:lstStyle/>
        <a:p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3-4 курс </a:t>
          </a:r>
          <a:b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2-3 профессии</a:t>
          </a:r>
        </a:p>
      </dgm:t>
    </dgm:pt>
    <dgm:pt modelId="{CCF09652-70BC-4EE7-BFDD-8DAF188144B8}" type="parTrans" cxnId="{960E5814-67B1-4D1F-96EE-D935CE727011}">
      <dgm:prSet/>
      <dgm:spPr/>
      <dgm:t>
        <a:bodyPr/>
        <a:lstStyle/>
        <a:p>
          <a:endParaRPr lang="ru-RU" sz="1800"/>
        </a:p>
      </dgm:t>
    </dgm:pt>
    <dgm:pt modelId="{56113C27-A8B0-4B4C-A965-87B9CDFCB87B}" type="sibTrans" cxnId="{960E5814-67B1-4D1F-96EE-D935CE727011}">
      <dgm:prSet/>
      <dgm:spPr/>
      <dgm:t>
        <a:bodyPr/>
        <a:lstStyle/>
        <a:p>
          <a:endParaRPr lang="ru-RU" sz="1800"/>
        </a:p>
      </dgm:t>
    </dgm:pt>
    <dgm:pt modelId="{348164B2-3DF4-4D12-A40A-1373C16A76C8}" type="pres">
      <dgm:prSet presAssocID="{489D3E25-38DE-4A5B-A9A0-AA0F7DFDD5E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C0B8FE-0228-47C0-B871-77CEC0E2B381}" type="pres">
      <dgm:prSet presAssocID="{545FD95D-9CB9-4AFF-8C41-B1835986D418}" presName="root" presStyleCnt="0"/>
      <dgm:spPr/>
    </dgm:pt>
    <dgm:pt modelId="{C83FF7E9-292C-495C-9A53-8F1DE43624A3}" type="pres">
      <dgm:prSet presAssocID="{545FD95D-9CB9-4AFF-8C41-B1835986D418}" presName="rootComposite" presStyleCnt="0"/>
      <dgm:spPr/>
    </dgm:pt>
    <dgm:pt modelId="{040562E5-E242-4E54-9AD0-CEECB8CA7816}" type="pres">
      <dgm:prSet presAssocID="{545FD95D-9CB9-4AFF-8C41-B1835986D418}" presName="rootText" presStyleLbl="node1" presStyleIdx="0" presStyleCnt="3" custLinFactNeighborX="7395" custLinFactNeighborY="26500"/>
      <dgm:spPr/>
      <dgm:t>
        <a:bodyPr/>
        <a:lstStyle/>
        <a:p>
          <a:endParaRPr lang="ru-RU"/>
        </a:p>
      </dgm:t>
    </dgm:pt>
    <dgm:pt modelId="{127C022C-2D62-4C13-A3E8-4A0CB9D3E308}" type="pres">
      <dgm:prSet presAssocID="{545FD95D-9CB9-4AFF-8C41-B1835986D418}" presName="rootConnector" presStyleLbl="node1" presStyleIdx="0" presStyleCnt="3"/>
      <dgm:spPr/>
      <dgm:t>
        <a:bodyPr/>
        <a:lstStyle/>
        <a:p>
          <a:endParaRPr lang="ru-RU"/>
        </a:p>
      </dgm:t>
    </dgm:pt>
    <dgm:pt modelId="{FEE18127-C276-49C5-9D09-95929F1A1F08}" type="pres">
      <dgm:prSet presAssocID="{545FD95D-9CB9-4AFF-8C41-B1835986D418}" presName="childShape" presStyleCnt="0"/>
      <dgm:spPr/>
    </dgm:pt>
    <dgm:pt modelId="{316D24BC-21AF-40F6-9167-08518F801BD0}" type="pres">
      <dgm:prSet presAssocID="{7146B355-FC59-4B20-AF52-1F2ADF9F8E24}" presName="Name13" presStyleLbl="parChTrans1D2" presStyleIdx="0" presStyleCnt="4"/>
      <dgm:spPr/>
      <dgm:t>
        <a:bodyPr/>
        <a:lstStyle/>
        <a:p>
          <a:endParaRPr lang="ru-RU"/>
        </a:p>
      </dgm:t>
    </dgm:pt>
    <dgm:pt modelId="{0528200B-BDA8-4B24-BC36-F2537DCDE20C}" type="pres">
      <dgm:prSet presAssocID="{5E5238F6-A71F-4897-B959-382B7C694681}" presName="childText" presStyleLbl="bgAcc1" presStyleIdx="0" presStyleCnt="4" custScaleX="140367" custScaleY="120190" custLinFactNeighborX="4783" custLinFactNeighborY="13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33F6A1-6D12-4499-8397-DEC3F13D7B57}" type="pres">
      <dgm:prSet presAssocID="{A571A767-3FAA-4B2A-B668-B79678A35771}" presName="Name13" presStyleLbl="parChTrans1D2" presStyleIdx="1" presStyleCnt="4"/>
      <dgm:spPr/>
      <dgm:t>
        <a:bodyPr/>
        <a:lstStyle/>
        <a:p>
          <a:endParaRPr lang="ru-RU"/>
        </a:p>
      </dgm:t>
    </dgm:pt>
    <dgm:pt modelId="{962807D3-A07C-4F67-9F57-1082326EA16F}" type="pres">
      <dgm:prSet presAssocID="{C00C4510-5724-4374-B09E-8FB65003387D}" presName="childText" presStyleLbl="bgAcc1" presStyleIdx="1" presStyleCnt="4" custScaleY="738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1A67F0-AC00-48F8-B0D8-FFF82AD46A71}" type="pres">
      <dgm:prSet presAssocID="{044DD89A-3D3B-4D7E-9C82-905FB374063D}" presName="root" presStyleCnt="0"/>
      <dgm:spPr/>
    </dgm:pt>
    <dgm:pt modelId="{6CE4558C-32A6-437F-B2F4-B7A3BB1FCEBA}" type="pres">
      <dgm:prSet presAssocID="{044DD89A-3D3B-4D7E-9C82-905FB374063D}" presName="rootComposite" presStyleCnt="0"/>
      <dgm:spPr/>
    </dgm:pt>
    <dgm:pt modelId="{249C469B-7605-49E3-93B5-A98D40ED57D2}" type="pres">
      <dgm:prSet presAssocID="{044DD89A-3D3B-4D7E-9C82-905FB374063D}" presName="rootText" presStyleLbl="node1" presStyleIdx="1" presStyleCnt="3" custLinFactNeighborX="-8374" custLinFactNeighborY="8685"/>
      <dgm:spPr/>
      <dgm:t>
        <a:bodyPr/>
        <a:lstStyle/>
        <a:p>
          <a:endParaRPr lang="ru-RU"/>
        </a:p>
      </dgm:t>
    </dgm:pt>
    <dgm:pt modelId="{F116F441-5291-4C05-AE15-25159D7D119C}" type="pres">
      <dgm:prSet presAssocID="{044DD89A-3D3B-4D7E-9C82-905FB374063D}" presName="rootConnector" presStyleLbl="node1" presStyleIdx="1" presStyleCnt="3"/>
      <dgm:spPr/>
      <dgm:t>
        <a:bodyPr/>
        <a:lstStyle/>
        <a:p>
          <a:endParaRPr lang="ru-RU"/>
        </a:p>
      </dgm:t>
    </dgm:pt>
    <dgm:pt modelId="{881B5780-85CE-4B9E-B4E5-9C4A220A0F65}" type="pres">
      <dgm:prSet presAssocID="{044DD89A-3D3B-4D7E-9C82-905FB374063D}" presName="childShape" presStyleCnt="0"/>
      <dgm:spPr/>
    </dgm:pt>
    <dgm:pt modelId="{A0EF5ACD-9F2D-4FAD-9D29-02C22A410F36}" type="pres">
      <dgm:prSet presAssocID="{6BD390B4-A34E-40B6-B405-B129B31F2F6B}" presName="Name13" presStyleLbl="parChTrans1D2" presStyleIdx="2" presStyleCnt="4"/>
      <dgm:spPr/>
      <dgm:t>
        <a:bodyPr/>
        <a:lstStyle/>
        <a:p>
          <a:endParaRPr lang="ru-RU"/>
        </a:p>
      </dgm:t>
    </dgm:pt>
    <dgm:pt modelId="{75DCB287-934E-4F7D-AA1F-C22C705B0C4C}" type="pres">
      <dgm:prSet presAssocID="{6C7D4D11-87C9-4E96-AF29-AA45BACF0174}" presName="childText" presStyleLbl="bgAcc1" presStyleIdx="2" presStyleCnt="4" custScaleX="141247" custScaleY="167092" custLinFactNeighborX="-18134" custLinFactNeighborY="-12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5EE109-25AD-4D1C-AF64-EBF054226047}" type="pres">
      <dgm:prSet presAssocID="{F46650BF-D9A6-4F1F-B630-15ECD7A9506A}" presName="Name13" presStyleLbl="parChTrans1D2" presStyleIdx="3" presStyleCnt="4"/>
      <dgm:spPr/>
      <dgm:t>
        <a:bodyPr/>
        <a:lstStyle/>
        <a:p>
          <a:endParaRPr lang="ru-RU"/>
        </a:p>
      </dgm:t>
    </dgm:pt>
    <dgm:pt modelId="{F9401C3C-601C-461B-8B55-FF60CF1BC18B}" type="pres">
      <dgm:prSet presAssocID="{67E67C95-AB7E-40B3-BFD3-FD207845C798}" presName="childText" presStyleLbl="bgAcc1" presStyleIdx="3" presStyleCnt="4" custScaleY="61920" custLinFactNeighborX="8564" custLinFactNeighborY="-239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53C8F7-5C88-4BC9-9B3B-32B6F28BA9D1}" type="pres">
      <dgm:prSet presAssocID="{D52D08A3-9E56-4036-A6EF-2108660254E3}" presName="root" presStyleCnt="0"/>
      <dgm:spPr/>
    </dgm:pt>
    <dgm:pt modelId="{A94FCAB0-3DA2-4742-B533-9951D07940FB}" type="pres">
      <dgm:prSet presAssocID="{D52D08A3-9E56-4036-A6EF-2108660254E3}" presName="rootComposite" presStyleCnt="0"/>
      <dgm:spPr/>
    </dgm:pt>
    <dgm:pt modelId="{25048DB5-7502-471A-8367-2A90E8D685F3}" type="pres">
      <dgm:prSet presAssocID="{D52D08A3-9E56-4036-A6EF-2108660254E3}" presName="rootText" presStyleLbl="node1" presStyleIdx="2" presStyleCnt="3" custLinFactNeighborX="1304" custLinFactNeighborY="-34241"/>
      <dgm:spPr/>
      <dgm:t>
        <a:bodyPr/>
        <a:lstStyle/>
        <a:p>
          <a:endParaRPr lang="ru-RU"/>
        </a:p>
      </dgm:t>
    </dgm:pt>
    <dgm:pt modelId="{B7C02F16-B06F-4782-930B-EEFA494218CC}" type="pres">
      <dgm:prSet presAssocID="{D52D08A3-9E56-4036-A6EF-2108660254E3}" presName="rootConnector" presStyleLbl="node1" presStyleIdx="2" presStyleCnt="3"/>
      <dgm:spPr/>
      <dgm:t>
        <a:bodyPr/>
        <a:lstStyle/>
        <a:p>
          <a:endParaRPr lang="ru-RU"/>
        </a:p>
      </dgm:t>
    </dgm:pt>
    <dgm:pt modelId="{EE06AC10-934B-4633-A4B1-A7D66F295351}" type="pres">
      <dgm:prSet presAssocID="{D52D08A3-9E56-4036-A6EF-2108660254E3}" presName="childShape" presStyleCnt="0"/>
      <dgm:spPr/>
    </dgm:pt>
  </dgm:ptLst>
  <dgm:cxnLst>
    <dgm:cxn modelId="{09BB3CAD-9037-441C-B67D-91EE65EF5308}" type="presOf" srcId="{6C7D4D11-87C9-4E96-AF29-AA45BACF0174}" destId="{75DCB287-934E-4F7D-AA1F-C22C705B0C4C}" srcOrd="0" destOrd="0" presId="urn:microsoft.com/office/officeart/2005/8/layout/hierarchy3"/>
    <dgm:cxn modelId="{D0443C88-69DA-4F83-B075-711B6BFDDC29}" srcId="{489D3E25-38DE-4A5B-A9A0-AA0F7DFDD5E8}" destId="{545FD95D-9CB9-4AFF-8C41-B1835986D418}" srcOrd="0" destOrd="0" parTransId="{4A8D7ECE-5F5A-4CF2-B201-ADC6330A406E}" sibTransId="{D7597397-6AB1-48CD-8DB9-444E34CC6112}"/>
    <dgm:cxn modelId="{5B40E5A6-54DF-47F4-8D7B-21B3B3720BC7}" type="presOf" srcId="{7146B355-FC59-4B20-AF52-1F2ADF9F8E24}" destId="{316D24BC-21AF-40F6-9167-08518F801BD0}" srcOrd="0" destOrd="0" presId="urn:microsoft.com/office/officeart/2005/8/layout/hierarchy3"/>
    <dgm:cxn modelId="{3F2659DC-E5DD-46F7-878C-C5422086D80D}" type="presOf" srcId="{489D3E25-38DE-4A5B-A9A0-AA0F7DFDD5E8}" destId="{348164B2-3DF4-4D12-A40A-1373C16A76C8}" srcOrd="0" destOrd="0" presId="urn:microsoft.com/office/officeart/2005/8/layout/hierarchy3"/>
    <dgm:cxn modelId="{3F4ADF23-D4AA-49DE-A718-7B07B11E27F0}" srcId="{044DD89A-3D3B-4D7E-9C82-905FB374063D}" destId="{6C7D4D11-87C9-4E96-AF29-AA45BACF0174}" srcOrd="0" destOrd="0" parTransId="{6BD390B4-A34E-40B6-B405-B129B31F2F6B}" sibTransId="{74EA35C4-3E85-4ABB-81CF-9F1C1E53BB15}"/>
    <dgm:cxn modelId="{03EB6E56-DE1C-437E-87B6-4E733204AD31}" type="presOf" srcId="{044DD89A-3D3B-4D7E-9C82-905FB374063D}" destId="{249C469B-7605-49E3-93B5-A98D40ED57D2}" srcOrd="0" destOrd="0" presId="urn:microsoft.com/office/officeart/2005/8/layout/hierarchy3"/>
    <dgm:cxn modelId="{8E7F16B3-3032-4C06-BAC8-A7465B3000EF}" srcId="{545FD95D-9CB9-4AFF-8C41-B1835986D418}" destId="{C00C4510-5724-4374-B09E-8FB65003387D}" srcOrd="1" destOrd="0" parTransId="{A571A767-3FAA-4B2A-B668-B79678A35771}" sibTransId="{9527B5C8-8CAC-4316-8559-3A0CAC9D2060}"/>
    <dgm:cxn modelId="{59988029-7808-4681-8453-8B2FD4826415}" type="presOf" srcId="{5E5238F6-A71F-4897-B959-382B7C694681}" destId="{0528200B-BDA8-4B24-BC36-F2537DCDE20C}" srcOrd="0" destOrd="0" presId="urn:microsoft.com/office/officeart/2005/8/layout/hierarchy3"/>
    <dgm:cxn modelId="{33208E5A-C4C1-485B-B972-8D5854BC6499}" srcId="{489D3E25-38DE-4A5B-A9A0-AA0F7DFDD5E8}" destId="{044DD89A-3D3B-4D7E-9C82-905FB374063D}" srcOrd="1" destOrd="0" parTransId="{A4051F23-C8B3-448D-9B3D-C070BF2B9710}" sibTransId="{0C032DC3-1440-41A2-91FB-C5490AE31ABE}"/>
    <dgm:cxn modelId="{2DEDDE05-7084-4576-BE7C-19B8BC1292A6}" type="presOf" srcId="{6BD390B4-A34E-40B6-B405-B129B31F2F6B}" destId="{A0EF5ACD-9F2D-4FAD-9D29-02C22A410F36}" srcOrd="0" destOrd="0" presId="urn:microsoft.com/office/officeart/2005/8/layout/hierarchy3"/>
    <dgm:cxn modelId="{0031C544-81E3-4B23-92C4-72B32A57A68F}" type="presOf" srcId="{044DD89A-3D3B-4D7E-9C82-905FB374063D}" destId="{F116F441-5291-4C05-AE15-25159D7D119C}" srcOrd="1" destOrd="0" presId="urn:microsoft.com/office/officeart/2005/8/layout/hierarchy3"/>
    <dgm:cxn modelId="{69F6CDD8-FD81-47A7-A7F6-597A00C2A645}" type="presOf" srcId="{D52D08A3-9E56-4036-A6EF-2108660254E3}" destId="{B7C02F16-B06F-4782-930B-EEFA494218CC}" srcOrd="1" destOrd="0" presId="urn:microsoft.com/office/officeart/2005/8/layout/hierarchy3"/>
    <dgm:cxn modelId="{5392511F-3F65-4DE0-934C-1257CCF8B3D2}" type="presOf" srcId="{A571A767-3FAA-4B2A-B668-B79678A35771}" destId="{FF33F6A1-6D12-4499-8397-DEC3F13D7B57}" srcOrd="0" destOrd="0" presId="urn:microsoft.com/office/officeart/2005/8/layout/hierarchy3"/>
    <dgm:cxn modelId="{BF1FE6CD-B010-4FE7-846E-A3997A5A911C}" type="presOf" srcId="{D52D08A3-9E56-4036-A6EF-2108660254E3}" destId="{25048DB5-7502-471A-8367-2A90E8D685F3}" srcOrd="0" destOrd="0" presId="urn:microsoft.com/office/officeart/2005/8/layout/hierarchy3"/>
    <dgm:cxn modelId="{C34A15F1-981A-4C12-A80B-5C9304FCC80C}" type="presOf" srcId="{C00C4510-5724-4374-B09E-8FB65003387D}" destId="{962807D3-A07C-4F67-9F57-1082326EA16F}" srcOrd="0" destOrd="0" presId="urn:microsoft.com/office/officeart/2005/8/layout/hierarchy3"/>
    <dgm:cxn modelId="{DE6C800A-3AC7-4983-B05E-FB7852C18BAC}" srcId="{044DD89A-3D3B-4D7E-9C82-905FB374063D}" destId="{67E67C95-AB7E-40B3-BFD3-FD207845C798}" srcOrd="1" destOrd="0" parTransId="{F46650BF-D9A6-4F1F-B630-15ECD7A9506A}" sibTransId="{53B5B7B7-20A5-46B3-AE94-EAD21D4FF7E4}"/>
    <dgm:cxn modelId="{960E5814-67B1-4D1F-96EE-D935CE727011}" srcId="{489D3E25-38DE-4A5B-A9A0-AA0F7DFDD5E8}" destId="{D52D08A3-9E56-4036-A6EF-2108660254E3}" srcOrd="2" destOrd="0" parTransId="{CCF09652-70BC-4EE7-BFDD-8DAF188144B8}" sibTransId="{56113C27-A8B0-4B4C-A965-87B9CDFCB87B}"/>
    <dgm:cxn modelId="{85DAFF1F-95C5-4F3C-8F1B-37FC73E47EB6}" type="presOf" srcId="{545FD95D-9CB9-4AFF-8C41-B1835986D418}" destId="{127C022C-2D62-4C13-A3E8-4A0CB9D3E308}" srcOrd="1" destOrd="0" presId="urn:microsoft.com/office/officeart/2005/8/layout/hierarchy3"/>
    <dgm:cxn modelId="{2DF2F32D-642D-4CEA-89D5-F36CC4F70FA6}" srcId="{545FD95D-9CB9-4AFF-8C41-B1835986D418}" destId="{5E5238F6-A71F-4897-B959-382B7C694681}" srcOrd="0" destOrd="0" parTransId="{7146B355-FC59-4B20-AF52-1F2ADF9F8E24}" sibTransId="{3A2C618A-7A05-479A-811B-AAC263FD4031}"/>
    <dgm:cxn modelId="{65B30539-8093-4DB1-91A2-B617EDCBB0FB}" type="presOf" srcId="{F46650BF-D9A6-4F1F-B630-15ECD7A9506A}" destId="{3C5EE109-25AD-4D1C-AF64-EBF054226047}" srcOrd="0" destOrd="0" presId="urn:microsoft.com/office/officeart/2005/8/layout/hierarchy3"/>
    <dgm:cxn modelId="{05498D63-89FC-4326-95AE-550EDCA35432}" type="presOf" srcId="{545FD95D-9CB9-4AFF-8C41-B1835986D418}" destId="{040562E5-E242-4E54-9AD0-CEECB8CA7816}" srcOrd="0" destOrd="0" presId="urn:microsoft.com/office/officeart/2005/8/layout/hierarchy3"/>
    <dgm:cxn modelId="{A72A22E2-F1C4-4D03-AD6E-AB70A5283762}" type="presOf" srcId="{67E67C95-AB7E-40B3-BFD3-FD207845C798}" destId="{F9401C3C-601C-461B-8B55-FF60CF1BC18B}" srcOrd="0" destOrd="0" presId="urn:microsoft.com/office/officeart/2005/8/layout/hierarchy3"/>
    <dgm:cxn modelId="{09E2A6F0-5CE8-4381-B417-C1E4A73E1043}" type="presParOf" srcId="{348164B2-3DF4-4D12-A40A-1373C16A76C8}" destId="{89C0B8FE-0228-47C0-B871-77CEC0E2B381}" srcOrd="0" destOrd="0" presId="urn:microsoft.com/office/officeart/2005/8/layout/hierarchy3"/>
    <dgm:cxn modelId="{CE5CF620-C07C-47E5-A8AE-756B1B5AB29A}" type="presParOf" srcId="{89C0B8FE-0228-47C0-B871-77CEC0E2B381}" destId="{C83FF7E9-292C-495C-9A53-8F1DE43624A3}" srcOrd="0" destOrd="0" presId="urn:microsoft.com/office/officeart/2005/8/layout/hierarchy3"/>
    <dgm:cxn modelId="{D4B163A3-BBC7-467C-8ECB-6C85CCB31DF3}" type="presParOf" srcId="{C83FF7E9-292C-495C-9A53-8F1DE43624A3}" destId="{040562E5-E242-4E54-9AD0-CEECB8CA7816}" srcOrd="0" destOrd="0" presId="urn:microsoft.com/office/officeart/2005/8/layout/hierarchy3"/>
    <dgm:cxn modelId="{240C0AD8-F98E-4812-B327-04EBFD603D0B}" type="presParOf" srcId="{C83FF7E9-292C-495C-9A53-8F1DE43624A3}" destId="{127C022C-2D62-4C13-A3E8-4A0CB9D3E308}" srcOrd="1" destOrd="0" presId="urn:microsoft.com/office/officeart/2005/8/layout/hierarchy3"/>
    <dgm:cxn modelId="{C55BDB6E-5B82-4E40-A9D5-F631425F3328}" type="presParOf" srcId="{89C0B8FE-0228-47C0-B871-77CEC0E2B381}" destId="{FEE18127-C276-49C5-9D09-95929F1A1F08}" srcOrd="1" destOrd="0" presId="urn:microsoft.com/office/officeart/2005/8/layout/hierarchy3"/>
    <dgm:cxn modelId="{75EBCBE1-36E5-411D-980E-38AE902433BB}" type="presParOf" srcId="{FEE18127-C276-49C5-9D09-95929F1A1F08}" destId="{316D24BC-21AF-40F6-9167-08518F801BD0}" srcOrd="0" destOrd="0" presId="urn:microsoft.com/office/officeart/2005/8/layout/hierarchy3"/>
    <dgm:cxn modelId="{FAED31C8-20DD-497A-B42C-CE03850C0BCC}" type="presParOf" srcId="{FEE18127-C276-49C5-9D09-95929F1A1F08}" destId="{0528200B-BDA8-4B24-BC36-F2537DCDE20C}" srcOrd="1" destOrd="0" presId="urn:microsoft.com/office/officeart/2005/8/layout/hierarchy3"/>
    <dgm:cxn modelId="{55C5A0BB-27FE-4C46-9BC4-EEB680F11CC6}" type="presParOf" srcId="{FEE18127-C276-49C5-9D09-95929F1A1F08}" destId="{FF33F6A1-6D12-4499-8397-DEC3F13D7B57}" srcOrd="2" destOrd="0" presId="urn:microsoft.com/office/officeart/2005/8/layout/hierarchy3"/>
    <dgm:cxn modelId="{A6FC7F05-26DC-43BD-B65F-6CF7DAE76052}" type="presParOf" srcId="{FEE18127-C276-49C5-9D09-95929F1A1F08}" destId="{962807D3-A07C-4F67-9F57-1082326EA16F}" srcOrd="3" destOrd="0" presId="urn:microsoft.com/office/officeart/2005/8/layout/hierarchy3"/>
    <dgm:cxn modelId="{87E69512-CDD9-44CF-9386-AC33809F5FFD}" type="presParOf" srcId="{348164B2-3DF4-4D12-A40A-1373C16A76C8}" destId="{BD1A67F0-AC00-48F8-B0D8-FFF82AD46A71}" srcOrd="1" destOrd="0" presId="urn:microsoft.com/office/officeart/2005/8/layout/hierarchy3"/>
    <dgm:cxn modelId="{FC839581-6A68-413C-BE62-EB1238490A34}" type="presParOf" srcId="{BD1A67F0-AC00-48F8-B0D8-FFF82AD46A71}" destId="{6CE4558C-32A6-437F-B2F4-B7A3BB1FCEBA}" srcOrd="0" destOrd="0" presId="urn:microsoft.com/office/officeart/2005/8/layout/hierarchy3"/>
    <dgm:cxn modelId="{F9315BA6-7CB6-44F8-A210-B54F7FA84B21}" type="presParOf" srcId="{6CE4558C-32A6-437F-B2F4-B7A3BB1FCEBA}" destId="{249C469B-7605-49E3-93B5-A98D40ED57D2}" srcOrd="0" destOrd="0" presId="urn:microsoft.com/office/officeart/2005/8/layout/hierarchy3"/>
    <dgm:cxn modelId="{A0A3AA69-A93C-4746-A1A3-D33CDF5B551C}" type="presParOf" srcId="{6CE4558C-32A6-437F-B2F4-B7A3BB1FCEBA}" destId="{F116F441-5291-4C05-AE15-25159D7D119C}" srcOrd="1" destOrd="0" presId="urn:microsoft.com/office/officeart/2005/8/layout/hierarchy3"/>
    <dgm:cxn modelId="{697A6157-5913-43AC-BBD4-3FC964639C74}" type="presParOf" srcId="{BD1A67F0-AC00-48F8-B0D8-FFF82AD46A71}" destId="{881B5780-85CE-4B9E-B4E5-9C4A220A0F65}" srcOrd="1" destOrd="0" presId="urn:microsoft.com/office/officeart/2005/8/layout/hierarchy3"/>
    <dgm:cxn modelId="{6B94CB78-C3B8-4702-8192-6D797BBBE00C}" type="presParOf" srcId="{881B5780-85CE-4B9E-B4E5-9C4A220A0F65}" destId="{A0EF5ACD-9F2D-4FAD-9D29-02C22A410F36}" srcOrd="0" destOrd="0" presId="urn:microsoft.com/office/officeart/2005/8/layout/hierarchy3"/>
    <dgm:cxn modelId="{1D0D81AC-7E2B-432E-AB2D-D0F519774C5F}" type="presParOf" srcId="{881B5780-85CE-4B9E-B4E5-9C4A220A0F65}" destId="{75DCB287-934E-4F7D-AA1F-C22C705B0C4C}" srcOrd="1" destOrd="0" presId="urn:microsoft.com/office/officeart/2005/8/layout/hierarchy3"/>
    <dgm:cxn modelId="{5B635881-6117-485B-8554-D4E0F833790A}" type="presParOf" srcId="{881B5780-85CE-4B9E-B4E5-9C4A220A0F65}" destId="{3C5EE109-25AD-4D1C-AF64-EBF054226047}" srcOrd="2" destOrd="0" presId="urn:microsoft.com/office/officeart/2005/8/layout/hierarchy3"/>
    <dgm:cxn modelId="{EA4A3940-10C9-416F-8CF8-09AAD4A6B241}" type="presParOf" srcId="{881B5780-85CE-4B9E-B4E5-9C4A220A0F65}" destId="{F9401C3C-601C-461B-8B55-FF60CF1BC18B}" srcOrd="3" destOrd="0" presId="urn:microsoft.com/office/officeart/2005/8/layout/hierarchy3"/>
    <dgm:cxn modelId="{DD445F73-592C-4CF8-ADF8-C51850F36141}" type="presParOf" srcId="{348164B2-3DF4-4D12-A40A-1373C16A76C8}" destId="{FC53C8F7-5C88-4BC9-9B3B-32B6F28BA9D1}" srcOrd="2" destOrd="0" presId="urn:microsoft.com/office/officeart/2005/8/layout/hierarchy3"/>
    <dgm:cxn modelId="{FA2C915F-EED3-4112-9A98-4D5C213C1631}" type="presParOf" srcId="{FC53C8F7-5C88-4BC9-9B3B-32B6F28BA9D1}" destId="{A94FCAB0-3DA2-4742-B533-9951D07940FB}" srcOrd="0" destOrd="0" presId="urn:microsoft.com/office/officeart/2005/8/layout/hierarchy3"/>
    <dgm:cxn modelId="{4016DB47-BF50-4087-96D4-524A60C20BAB}" type="presParOf" srcId="{A94FCAB0-3DA2-4742-B533-9951D07940FB}" destId="{25048DB5-7502-471A-8367-2A90E8D685F3}" srcOrd="0" destOrd="0" presId="urn:microsoft.com/office/officeart/2005/8/layout/hierarchy3"/>
    <dgm:cxn modelId="{D47EDFB8-0E36-4D73-8F8D-A3024F519EF2}" type="presParOf" srcId="{A94FCAB0-3DA2-4742-B533-9951D07940FB}" destId="{B7C02F16-B06F-4782-930B-EEFA494218CC}" srcOrd="1" destOrd="0" presId="urn:microsoft.com/office/officeart/2005/8/layout/hierarchy3"/>
    <dgm:cxn modelId="{BCBCC2E5-CC4A-4AAE-927E-ED677522FC96}" type="presParOf" srcId="{FC53C8F7-5C88-4BC9-9B3B-32B6F28BA9D1}" destId="{EE06AC10-934B-4633-A4B1-A7D66F295351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7AFFF4-D236-45BC-AF81-879A79ACCE3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071890-F942-4459-840E-AF26DEDA6737}">
      <dgm:prSet phldrT="[Текст]"/>
      <dgm:spPr/>
      <dgm:t>
        <a:bodyPr/>
        <a:lstStyle/>
        <a:p>
          <a:r>
            <a:rPr lang="ru-RU" dirty="0"/>
            <a:t>Сварщик</a:t>
          </a:r>
        </a:p>
      </dgm:t>
    </dgm:pt>
    <dgm:pt modelId="{2F2116F2-31BF-4639-928F-0A4B2FE88962}" type="parTrans" cxnId="{0205A49A-3765-4F74-9E9D-A1B62A4BA6A4}">
      <dgm:prSet/>
      <dgm:spPr/>
      <dgm:t>
        <a:bodyPr/>
        <a:lstStyle/>
        <a:p>
          <a:endParaRPr lang="ru-RU"/>
        </a:p>
      </dgm:t>
    </dgm:pt>
    <dgm:pt modelId="{B2ECAEBF-50EB-41E1-8C07-129D85CF0DBF}" type="sibTrans" cxnId="{0205A49A-3765-4F74-9E9D-A1B62A4BA6A4}">
      <dgm:prSet/>
      <dgm:spPr/>
      <dgm:t>
        <a:bodyPr/>
        <a:lstStyle/>
        <a:p>
          <a:endParaRPr lang="ru-RU"/>
        </a:p>
      </dgm:t>
    </dgm:pt>
    <dgm:pt modelId="{B9D6463B-D239-4526-B1D6-EEFF44179502}">
      <dgm:prSet phldrT="[Текст]" custT="1"/>
      <dgm:spPr/>
      <dgm:t>
        <a:bodyPr/>
        <a:lstStyle/>
        <a:p>
          <a:r>
            <a: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Резчик, шлифовщик, токарь, фрезеровщик</a:t>
          </a:r>
        </a:p>
      </dgm:t>
    </dgm:pt>
    <dgm:pt modelId="{F52BDE6D-F97D-4AEE-BB78-6F9B87333B65}" type="parTrans" cxnId="{193E7859-9C08-4335-81C6-91FFE722E084}">
      <dgm:prSet/>
      <dgm:spPr/>
      <dgm:t>
        <a:bodyPr/>
        <a:lstStyle/>
        <a:p>
          <a:endParaRPr lang="ru-RU"/>
        </a:p>
      </dgm:t>
    </dgm:pt>
    <dgm:pt modelId="{0E5E906E-DA30-471A-AB66-F4FDFA0B55EA}" type="sibTrans" cxnId="{193E7859-9C08-4335-81C6-91FFE722E084}">
      <dgm:prSet/>
      <dgm:spPr/>
      <dgm:t>
        <a:bodyPr/>
        <a:lstStyle/>
        <a:p>
          <a:endParaRPr lang="ru-RU"/>
        </a:p>
      </dgm:t>
    </dgm:pt>
    <dgm:pt modelId="{3AB49846-9E44-42C7-9EEE-41D7C60FD602}">
      <dgm:prSet phldrT="[Текст]" custT="1"/>
      <dgm:spPr/>
      <dgm:t>
        <a:bodyPr/>
        <a:lstStyle/>
        <a:p>
          <a:r>
            <a: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Водитель, тракторист, слесарь и </a:t>
          </a:r>
          <a:r>
            <a:rPr lang="ru-RU" sz="2800" b="1" dirty="0" err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др</a:t>
          </a:r>
          <a:endParaRPr lang="ru-RU" sz="2800" b="1" dirty="0">
            <a:solidFill>
              <a:srgbClr val="00B05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6F154A-5781-48CE-9FBB-4286845CC8B8}" type="parTrans" cxnId="{8418151C-F27B-4420-9B22-03855806EC8B}">
      <dgm:prSet/>
      <dgm:spPr/>
      <dgm:t>
        <a:bodyPr/>
        <a:lstStyle/>
        <a:p>
          <a:endParaRPr lang="ru-RU"/>
        </a:p>
      </dgm:t>
    </dgm:pt>
    <dgm:pt modelId="{112770BD-7F46-44D4-838A-A5BB973A5BDB}" type="sibTrans" cxnId="{8418151C-F27B-4420-9B22-03855806EC8B}">
      <dgm:prSet/>
      <dgm:spPr/>
      <dgm:t>
        <a:bodyPr/>
        <a:lstStyle/>
        <a:p>
          <a:endParaRPr lang="ru-RU"/>
        </a:p>
      </dgm:t>
    </dgm:pt>
    <dgm:pt modelId="{3096503B-464F-4D96-9072-1C787F185288}">
      <dgm:prSet phldrT="[Текст]"/>
      <dgm:spPr/>
      <dgm:t>
        <a:bodyPr/>
        <a:lstStyle/>
        <a:p>
          <a:r>
            <a:rPr lang="ru-RU" dirty="0"/>
            <a:t>Автомеханик</a:t>
          </a:r>
        </a:p>
      </dgm:t>
    </dgm:pt>
    <dgm:pt modelId="{9A824DD3-BBEB-4338-8FD4-B3B26354DFC6}" type="parTrans" cxnId="{7B075CC6-9F8C-48B8-BEED-930CEFAFDABA}">
      <dgm:prSet/>
      <dgm:spPr/>
      <dgm:t>
        <a:bodyPr/>
        <a:lstStyle/>
        <a:p>
          <a:endParaRPr lang="ru-RU"/>
        </a:p>
      </dgm:t>
    </dgm:pt>
    <dgm:pt modelId="{6023263E-7E18-4663-85EF-1EA6823FF566}" type="sibTrans" cxnId="{7B075CC6-9F8C-48B8-BEED-930CEFAFDABA}">
      <dgm:prSet/>
      <dgm:spPr/>
      <dgm:t>
        <a:bodyPr/>
        <a:lstStyle/>
        <a:p>
          <a:endParaRPr lang="ru-RU"/>
        </a:p>
      </dgm:t>
    </dgm:pt>
    <dgm:pt modelId="{806F8104-6266-4C01-B0D0-B11D745227AF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Слесарь по ремонту автомобилей, водитель, тракторист, слесарь по ремонту с/х техники, автоэлектрик и </a:t>
          </a:r>
          <a:r>
            <a:rPr lang="ru-RU" sz="2400" b="1" dirty="0" err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др</a:t>
          </a:r>
          <a:endParaRPr lang="ru-RU" sz="2400" b="1" dirty="0">
            <a:solidFill>
              <a:srgbClr val="00B05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49BDA0-C96C-44BA-A5E0-58A686237F96}" type="parTrans" cxnId="{ECF4D0B2-61FF-48A7-BFD3-F6A112F1A8C1}">
      <dgm:prSet/>
      <dgm:spPr/>
      <dgm:t>
        <a:bodyPr/>
        <a:lstStyle/>
        <a:p>
          <a:endParaRPr lang="ru-RU"/>
        </a:p>
      </dgm:t>
    </dgm:pt>
    <dgm:pt modelId="{17AAD4A4-1E74-45F3-B115-43D10D17B281}" type="sibTrans" cxnId="{ECF4D0B2-61FF-48A7-BFD3-F6A112F1A8C1}">
      <dgm:prSet/>
      <dgm:spPr/>
      <dgm:t>
        <a:bodyPr/>
        <a:lstStyle/>
        <a:p>
          <a:endParaRPr lang="ru-RU"/>
        </a:p>
      </dgm:t>
    </dgm:pt>
    <dgm:pt modelId="{07BC5815-DC8E-43AC-B3B9-C376F789BC1B}">
      <dgm:prSet phldrT="[Текст]" custT="1"/>
      <dgm:spPr/>
      <dgm:t>
        <a:bodyPr/>
        <a:lstStyle/>
        <a:p>
          <a:r>
            <a:rPr lang="ru-RU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Сварщик, менеджер по продажам</a:t>
          </a:r>
        </a:p>
      </dgm:t>
    </dgm:pt>
    <dgm:pt modelId="{A05C581A-12E6-4567-8138-66EC60273394}" type="parTrans" cxnId="{75C23A5A-8763-46EE-AFEA-6D517F13828D}">
      <dgm:prSet/>
      <dgm:spPr/>
      <dgm:t>
        <a:bodyPr/>
        <a:lstStyle/>
        <a:p>
          <a:endParaRPr lang="ru-RU"/>
        </a:p>
      </dgm:t>
    </dgm:pt>
    <dgm:pt modelId="{7F676548-87D3-4C89-93C2-F97D29D38C29}" type="sibTrans" cxnId="{75C23A5A-8763-46EE-AFEA-6D517F13828D}">
      <dgm:prSet/>
      <dgm:spPr/>
      <dgm:t>
        <a:bodyPr/>
        <a:lstStyle/>
        <a:p>
          <a:endParaRPr lang="ru-RU"/>
        </a:p>
      </dgm:t>
    </dgm:pt>
    <dgm:pt modelId="{DE62F9F9-BEA0-4E4A-981C-53F7E614EF9A}">
      <dgm:prSet phldrT="[Текст]"/>
      <dgm:spPr/>
      <dgm:t>
        <a:bodyPr/>
        <a:lstStyle/>
        <a:p>
          <a:r>
            <a:rPr lang="ru-RU" dirty="0"/>
            <a:t>Ландшафтник</a:t>
          </a:r>
        </a:p>
      </dgm:t>
    </dgm:pt>
    <dgm:pt modelId="{3BFE3B71-4E73-458C-B46B-0D7BF13D0E16}" type="parTrans" cxnId="{1A930AC3-77EE-4163-8F4A-F98402CA5987}">
      <dgm:prSet/>
      <dgm:spPr/>
      <dgm:t>
        <a:bodyPr/>
        <a:lstStyle/>
        <a:p>
          <a:endParaRPr lang="ru-RU"/>
        </a:p>
      </dgm:t>
    </dgm:pt>
    <dgm:pt modelId="{292676CD-F8F3-4DEA-9DE4-7021C4107624}" type="sibTrans" cxnId="{1A930AC3-77EE-4163-8F4A-F98402CA5987}">
      <dgm:prSet/>
      <dgm:spPr/>
      <dgm:t>
        <a:bodyPr/>
        <a:lstStyle/>
        <a:p>
          <a:endParaRPr lang="ru-RU"/>
        </a:p>
      </dgm:t>
    </dgm:pt>
    <dgm:pt modelId="{6442C1E5-B3C2-4381-8E36-271FF5FC73D6}">
      <dgm:prSet phldrT="[Текст]"/>
      <dgm:spPr/>
      <dgm:t>
        <a:bodyPr/>
        <a:lstStyle/>
        <a:p>
          <a:r>
            <a: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Флорист, садовник, овощевод, дизайнер по ландшафту</a:t>
          </a:r>
        </a:p>
      </dgm:t>
    </dgm:pt>
    <dgm:pt modelId="{6F3E09F6-0398-49D5-8891-E28FEF0D9255}" type="parTrans" cxnId="{0555C584-B916-4B82-9B61-4645D5F83801}">
      <dgm:prSet/>
      <dgm:spPr/>
      <dgm:t>
        <a:bodyPr/>
        <a:lstStyle/>
        <a:p>
          <a:endParaRPr lang="ru-RU"/>
        </a:p>
      </dgm:t>
    </dgm:pt>
    <dgm:pt modelId="{D559C4E7-C1E4-41FB-80A2-073ADD45C0F2}" type="sibTrans" cxnId="{0555C584-B916-4B82-9B61-4645D5F83801}">
      <dgm:prSet/>
      <dgm:spPr/>
      <dgm:t>
        <a:bodyPr/>
        <a:lstStyle/>
        <a:p>
          <a:endParaRPr lang="ru-RU"/>
        </a:p>
      </dgm:t>
    </dgm:pt>
    <dgm:pt modelId="{1FCA2DF8-A450-4D82-B29B-91964CB31AA0}">
      <dgm:prSet phldrT="[Текст]"/>
      <dgm:spPr/>
      <dgm:t>
        <a:bodyPr/>
        <a:lstStyle/>
        <a:p>
          <a:r>
            <a: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Водитель, менеджер по продажам, декоратор, агроном</a:t>
          </a:r>
          <a:r>
            <a:rPr lang="ru-RU" dirty="0"/>
            <a:t>.</a:t>
          </a:r>
        </a:p>
      </dgm:t>
    </dgm:pt>
    <dgm:pt modelId="{F4169719-2FA3-465D-876A-C886E15EA5A4}" type="parTrans" cxnId="{CE3CCD6D-D83B-4EB7-9C32-91D48CF32BC2}">
      <dgm:prSet/>
      <dgm:spPr/>
      <dgm:t>
        <a:bodyPr/>
        <a:lstStyle/>
        <a:p>
          <a:endParaRPr lang="ru-RU"/>
        </a:p>
      </dgm:t>
    </dgm:pt>
    <dgm:pt modelId="{237E94D5-024B-4F4E-807D-5C09E67A186D}" type="sibTrans" cxnId="{CE3CCD6D-D83B-4EB7-9C32-91D48CF32BC2}">
      <dgm:prSet/>
      <dgm:spPr/>
      <dgm:t>
        <a:bodyPr/>
        <a:lstStyle/>
        <a:p>
          <a:endParaRPr lang="ru-RU"/>
        </a:p>
      </dgm:t>
    </dgm:pt>
    <dgm:pt modelId="{1B7C965F-3D90-42D3-8D45-129ABEEA9526}" type="pres">
      <dgm:prSet presAssocID="{317AFFF4-D236-45BC-AF81-879A79ACCE3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4B6791-761D-4968-8FFB-8D998A414C39}" type="pres">
      <dgm:prSet presAssocID="{7C071890-F942-4459-840E-AF26DEDA6737}" presName="composite" presStyleCnt="0"/>
      <dgm:spPr/>
    </dgm:pt>
    <dgm:pt modelId="{9F3C4509-B544-4381-AFD3-04FCCCFF564F}" type="pres">
      <dgm:prSet presAssocID="{7C071890-F942-4459-840E-AF26DEDA6737}" presName="parentText" presStyleLbl="alignNode1" presStyleIdx="0" presStyleCnt="3" custLinFactNeighborX="-45351" custLinFactNeighborY="-59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F30FA2-7DAC-4140-9CF3-A1FA17122222}" type="pres">
      <dgm:prSet presAssocID="{7C071890-F942-4459-840E-AF26DEDA6737}" presName="descendantText" presStyleLbl="alignAcc1" presStyleIdx="0" presStyleCnt="3" custLinFactNeighborX="-131" custLinFactNeighborY="-34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8A514A-762D-4F08-B9C9-A061A989E540}" type="pres">
      <dgm:prSet presAssocID="{B2ECAEBF-50EB-41E1-8C07-129D85CF0DBF}" presName="sp" presStyleCnt="0"/>
      <dgm:spPr/>
    </dgm:pt>
    <dgm:pt modelId="{FB8C3722-9DF6-4648-833F-135AFAC2DAE5}" type="pres">
      <dgm:prSet presAssocID="{3096503B-464F-4D96-9072-1C787F185288}" presName="composite" presStyleCnt="0"/>
      <dgm:spPr/>
    </dgm:pt>
    <dgm:pt modelId="{7B156957-5266-4D38-9345-03A1EDE085D4}" type="pres">
      <dgm:prSet presAssocID="{3096503B-464F-4D96-9072-1C787F18528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642C12-8C3C-4543-928D-C3DC08021BDC}" type="pres">
      <dgm:prSet presAssocID="{3096503B-464F-4D96-9072-1C787F18528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EF901-479C-45C6-B683-355BC848371F}" type="pres">
      <dgm:prSet presAssocID="{6023263E-7E18-4663-85EF-1EA6823FF566}" presName="sp" presStyleCnt="0"/>
      <dgm:spPr/>
    </dgm:pt>
    <dgm:pt modelId="{4DFFF410-8549-46CE-A598-9B7EAB155B64}" type="pres">
      <dgm:prSet presAssocID="{DE62F9F9-BEA0-4E4A-981C-53F7E614EF9A}" presName="composite" presStyleCnt="0"/>
      <dgm:spPr/>
    </dgm:pt>
    <dgm:pt modelId="{B3FA66BB-E6D5-4D8E-9A11-C529FECC7F12}" type="pres">
      <dgm:prSet presAssocID="{DE62F9F9-BEA0-4E4A-981C-53F7E614EF9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A8D35-0484-42C6-A20A-7ADCE9E7D503}" type="pres">
      <dgm:prSet presAssocID="{DE62F9F9-BEA0-4E4A-981C-53F7E614EF9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18151C-F27B-4420-9B22-03855806EC8B}" srcId="{7C071890-F942-4459-840E-AF26DEDA6737}" destId="{3AB49846-9E44-42C7-9EEE-41D7C60FD602}" srcOrd="1" destOrd="0" parTransId="{CB6F154A-5781-48CE-9FBB-4286845CC8B8}" sibTransId="{112770BD-7F46-44D4-838A-A5BB973A5BDB}"/>
    <dgm:cxn modelId="{1A930AC3-77EE-4163-8F4A-F98402CA5987}" srcId="{317AFFF4-D236-45BC-AF81-879A79ACCE30}" destId="{DE62F9F9-BEA0-4E4A-981C-53F7E614EF9A}" srcOrd="2" destOrd="0" parTransId="{3BFE3B71-4E73-458C-B46B-0D7BF13D0E16}" sibTransId="{292676CD-F8F3-4DEA-9DE4-7021C4107624}"/>
    <dgm:cxn modelId="{75C23A5A-8763-46EE-AFEA-6D517F13828D}" srcId="{3096503B-464F-4D96-9072-1C787F185288}" destId="{07BC5815-DC8E-43AC-B3B9-C376F789BC1B}" srcOrd="1" destOrd="0" parTransId="{A05C581A-12E6-4567-8138-66EC60273394}" sibTransId="{7F676548-87D3-4C89-93C2-F97D29D38C29}"/>
    <dgm:cxn modelId="{78F82F1E-FF98-43F3-BE5D-18BC04B62A40}" type="presOf" srcId="{07BC5815-DC8E-43AC-B3B9-C376F789BC1B}" destId="{CA642C12-8C3C-4543-928D-C3DC08021BDC}" srcOrd="0" destOrd="1" presId="urn:microsoft.com/office/officeart/2005/8/layout/chevron2"/>
    <dgm:cxn modelId="{1CA04A0F-FE15-48B6-88F3-8AFBD197A3AA}" type="presOf" srcId="{7C071890-F942-4459-840E-AF26DEDA6737}" destId="{9F3C4509-B544-4381-AFD3-04FCCCFF564F}" srcOrd="0" destOrd="0" presId="urn:microsoft.com/office/officeart/2005/8/layout/chevron2"/>
    <dgm:cxn modelId="{30A92864-80A6-471F-A252-1C729DF4827F}" type="presOf" srcId="{317AFFF4-D236-45BC-AF81-879A79ACCE30}" destId="{1B7C965F-3D90-42D3-8D45-129ABEEA9526}" srcOrd="0" destOrd="0" presId="urn:microsoft.com/office/officeart/2005/8/layout/chevron2"/>
    <dgm:cxn modelId="{0555C584-B916-4B82-9B61-4645D5F83801}" srcId="{DE62F9F9-BEA0-4E4A-981C-53F7E614EF9A}" destId="{6442C1E5-B3C2-4381-8E36-271FF5FC73D6}" srcOrd="0" destOrd="0" parTransId="{6F3E09F6-0398-49D5-8891-E28FEF0D9255}" sibTransId="{D559C4E7-C1E4-41FB-80A2-073ADD45C0F2}"/>
    <dgm:cxn modelId="{193E7859-9C08-4335-81C6-91FFE722E084}" srcId="{7C071890-F942-4459-840E-AF26DEDA6737}" destId="{B9D6463B-D239-4526-B1D6-EEFF44179502}" srcOrd="0" destOrd="0" parTransId="{F52BDE6D-F97D-4AEE-BB78-6F9B87333B65}" sibTransId="{0E5E906E-DA30-471A-AB66-F4FDFA0B55EA}"/>
    <dgm:cxn modelId="{0E6237B0-C3EC-419A-A6EF-48B1683A193B}" type="presOf" srcId="{1FCA2DF8-A450-4D82-B29B-91964CB31AA0}" destId="{0BFA8D35-0484-42C6-A20A-7ADCE9E7D503}" srcOrd="0" destOrd="1" presId="urn:microsoft.com/office/officeart/2005/8/layout/chevron2"/>
    <dgm:cxn modelId="{0205A49A-3765-4F74-9E9D-A1B62A4BA6A4}" srcId="{317AFFF4-D236-45BC-AF81-879A79ACCE30}" destId="{7C071890-F942-4459-840E-AF26DEDA6737}" srcOrd="0" destOrd="0" parTransId="{2F2116F2-31BF-4639-928F-0A4B2FE88962}" sibTransId="{B2ECAEBF-50EB-41E1-8C07-129D85CF0DBF}"/>
    <dgm:cxn modelId="{AA743B7D-6660-4BF6-94E3-82A67FFC3630}" type="presOf" srcId="{B9D6463B-D239-4526-B1D6-EEFF44179502}" destId="{A5F30FA2-7DAC-4140-9CF3-A1FA17122222}" srcOrd="0" destOrd="0" presId="urn:microsoft.com/office/officeart/2005/8/layout/chevron2"/>
    <dgm:cxn modelId="{7319AEB8-7805-49F4-913E-DB3FD4300ACF}" type="presOf" srcId="{806F8104-6266-4C01-B0D0-B11D745227AF}" destId="{CA642C12-8C3C-4543-928D-C3DC08021BDC}" srcOrd="0" destOrd="0" presId="urn:microsoft.com/office/officeart/2005/8/layout/chevron2"/>
    <dgm:cxn modelId="{1D77EBE2-AA3F-4752-905C-7E24A9EFF714}" type="presOf" srcId="{3096503B-464F-4D96-9072-1C787F185288}" destId="{7B156957-5266-4D38-9345-03A1EDE085D4}" srcOrd="0" destOrd="0" presId="urn:microsoft.com/office/officeart/2005/8/layout/chevron2"/>
    <dgm:cxn modelId="{CE3CCD6D-D83B-4EB7-9C32-91D48CF32BC2}" srcId="{DE62F9F9-BEA0-4E4A-981C-53F7E614EF9A}" destId="{1FCA2DF8-A450-4D82-B29B-91964CB31AA0}" srcOrd="1" destOrd="0" parTransId="{F4169719-2FA3-465D-876A-C886E15EA5A4}" sibTransId="{237E94D5-024B-4F4E-807D-5C09E67A186D}"/>
    <dgm:cxn modelId="{5E919EFA-5073-4EDE-A447-D80D9C5BE492}" type="presOf" srcId="{3AB49846-9E44-42C7-9EEE-41D7C60FD602}" destId="{A5F30FA2-7DAC-4140-9CF3-A1FA17122222}" srcOrd="0" destOrd="1" presId="urn:microsoft.com/office/officeart/2005/8/layout/chevron2"/>
    <dgm:cxn modelId="{8DBDBBD3-1699-4086-B679-884E58D0B4DD}" type="presOf" srcId="{DE62F9F9-BEA0-4E4A-981C-53F7E614EF9A}" destId="{B3FA66BB-E6D5-4D8E-9A11-C529FECC7F12}" srcOrd="0" destOrd="0" presId="urn:microsoft.com/office/officeart/2005/8/layout/chevron2"/>
    <dgm:cxn modelId="{8B58E0A7-8BEE-48AD-ACCA-38C65089967F}" type="presOf" srcId="{6442C1E5-B3C2-4381-8E36-271FF5FC73D6}" destId="{0BFA8D35-0484-42C6-A20A-7ADCE9E7D503}" srcOrd="0" destOrd="0" presId="urn:microsoft.com/office/officeart/2005/8/layout/chevron2"/>
    <dgm:cxn modelId="{ECF4D0B2-61FF-48A7-BFD3-F6A112F1A8C1}" srcId="{3096503B-464F-4D96-9072-1C787F185288}" destId="{806F8104-6266-4C01-B0D0-B11D745227AF}" srcOrd="0" destOrd="0" parTransId="{9049BDA0-C96C-44BA-A5E0-58A686237F96}" sibTransId="{17AAD4A4-1E74-45F3-B115-43D10D17B281}"/>
    <dgm:cxn modelId="{7B075CC6-9F8C-48B8-BEED-930CEFAFDABA}" srcId="{317AFFF4-D236-45BC-AF81-879A79ACCE30}" destId="{3096503B-464F-4D96-9072-1C787F185288}" srcOrd="1" destOrd="0" parTransId="{9A824DD3-BBEB-4338-8FD4-B3B26354DFC6}" sibTransId="{6023263E-7E18-4663-85EF-1EA6823FF566}"/>
    <dgm:cxn modelId="{D08447E8-4A75-4E4D-A7E2-AFAAD7CE9D3C}" type="presParOf" srcId="{1B7C965F-3D90-42D3-8D45-129ABEEA9526}" destId="{944B6791-761D-4968-8FFB-8D998A414C39}" srcOrd="0" destOrd="0" presId="urn:microsoft.com/office/officeart/2005/8/layout/chevron2"/>
    <dgm:cxn modelId="{0B5FE0B5-303A-4FB6-B7F8-6720FB07A4EB}" type="presParOf" srcId="{944B6791-761D-4968-8FFB-8D998A414C39}" destId="{9F3C4509-B544-4381-AFD3-04FCCCFF564F}" srcOrd="0" destOrd="0" presId="urn:microsoft.com/office/officeart/2005/8/layout/chevron2"/>
    <dgm:cxn modelId="{FB8A8096-0C6B-4072-ABCB-2B4D60F7BAF9}" type="presParOf" srcId="{944B6791-761D-4968-8FFB-8D998A414C39}" destId="{A5F30FA2-7DAC-4140-9CF3-A1FA17122222}" srcOrd="1" destOrd="0" presId="urn:microsoft.com/office/officeart/2005/8/layout/chevron2"/>
    <dgm:cxn modelId="{E5F5825D-7EAF-4487-B217-128671450BC4}" type="presParOf" srcId="{1B7C965F-3D90-42D3-8D45-129ABEEA9526}" destId="{F68A514A-762D-4F08-B9C9-A061A989E540}" srcOrd="1" destOrd="0" presId="urn:microsoft.com/office/officeart/2005/8/layout/chevron2"/>
    <dgm:cxn modelId="{10054182-70AC-464C-9CC4-4FDA457867F4}" type="presParOf" srcId="{1B7C965F-3D90-42D3-8D45-129ABEEA9526}" destId="{FB8C3722-9DF6-4648-833F-135AFAC2DAE5}" srcOrd="2" destOrd="0" presId="urn:microsoft.com/office/officeart/2005/8/layout/chevron2"/>
    <dgm:cxn modelId="{46F46DFC-0CF7-4933-9DF5-80C2DF3CF04F}" type="presParOf" srcId="{FB8C3722-9DF6-4648-833F-135AFAC2DAE5}" destId="{7B156957-5266-4D38-9345-03A1EDE085D4}" srcOrd="0" destOrd="0" presId="urn:microsoft.com/office/officeart/2005/8/layout/chevron2"/>
    <dgm:cxn modelId="{45679C15-CCFE-465E-B068-1FD4372EDC18}" type="presParOf" srcId="{FB8C3722-9DF6-4648-833F-135AFAC2DAE5}" destId="{CA642C12-8C3C-4543-928D-C3DC08021BDC}" srcOrd="1" destOrd="0" presId="urn:microsoft.com/office/officeart/2005/8/layout/chevron2"/>
    <dgm:cxn modelId="{949B2346-A925-4F59-A199-3F6B2827799F}" type="presParOf" srcId="{1B7C965F-3D90-42D3-8D45-129ABEEA9526}" destId="{D99EF901-479C-45C6-B683-355BC848371F}" srcOrd="3" destOrd="0" presId="urn:microsoft.com/office/officeart/2005/8/layout/chevron2"/>
    <dgm:cxn modelId="{6411864D-C70A-487D-A12F-34FFE4D87DD3}" type="presParOf" srcId="{1B7C965F-3D90-42D3-8D45-129ABEEA9526}" destId="{4DFFF410-8549-46CE-A598-9B7EAB155B64}" srcOrd="4" destOrd="0" presId="urn:microsoft.com/office/officeart/2005/8/layout/chevron2"/>
    <dgm:cxn modelId="{51E46E14-07DF-4460-8C46-5B5CE437CA30}" type="presParOf" srcId="{4DFFF410-8549-46CE-A598-9B7EAB155B64}" destId="{B3FA66BB-E6D5-4D8E-9A11-C529FECC7F12}" srcOrd="0" destOrd="0" presId="urn:microsoft.com/office/officeart/2005/8/layout/chevron2"/>
    <dgm:cxn modelId="{E185440A-0632-4D5F-B84B-73473CEE258E}" type="presParOf" srcId="{4DFFF410-8549-46CE-A598-9B7EAB155B64}" destId="{0BFA8D35-0484-42C6-A20A-7ADCE9E7D50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22C4BE-E6E6-403A-8B5C-53086711DFB7}">
      <dsp:nvSpPr>
        <dsp:cNvPr id="0" name=""/>
        <dsp:cNvSpPr/>
      </dsp:nvSpPr>
      <dsp:spPr>
        <a:xfrm>
          <a:off x="5313670" y="1490985"/>
          <a:ext cx="2683246" cy="2057956"/>
        </a:xfrm>
        <a:prstGeom prst="ellipse">
          <a:avLst/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Современные работодатели ценят в выпускниках следующие личные качества: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sp:txBody>
      <dsp:txXfrm>
        <a:off x="5706622" y="1792366"/>
        <a:ext cx="1897342" cy="1455194"/>
      </dsp:txXfrm>
    </dsp:sp>
    <dsp:sp modelId="{CF4A3CB9-01AC-4822-B41D-C64760881595}">
      <dsp:nvSpPr>
        <dsp:cNvPr id="0" name=""/>
        <dsp:cNvSpPr/>
      </dsp:nvSpPr>
      <dsp:spPr>
        <a:xfrm rot="9993412">
          <a:off x="1620674" y="2999955"/>
          <a:ext cx="3599323" cy="586517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70CBFA-DECA-4DC2-9149-C7029EABF8BB}">
      <dsp:nvSpPr>
        <dsp:cNvPr id="0" name=""/>
        <dsp:cNvSpPr/>
      </dsp:nvSpPr>
      <dsp:spPr>
        <a:xfrm>
          <a:off x="219358" y="3012658"/>
          <a:ext cx="2901248" cy="1397882"/>
        </a:xfrm>
        <a:prstGeom prst="roundRect">
          <a:avLst>
            <a:gd name="adj" fmla="val 10000"/>
          </a:avLst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+mn-lt"/>
            </a:rPr>
            <a:t>Желание обучаться новому, быстро включаться в рабочий процесс, расти как профессионал, адаптируясь к изменениям в бизнес-процессах и технологиях</a:t>
          </a:r>
          <a:endParaRPr lang="ru-RU" sz="1400" kern="1200" dirty="0">
            <a:latin typeface="+mn-lt"/>
          </a:endParaRPr>
        </a:p>
      </dsp:txBody>
      <dsp:txXfrm>
        <a:off x="260301" y="3053601"/>
        <a:ext cx="2819362" cy="1315996"/>
      </dsp:txXfrm>
    </dsp:sp>
    <dsp:sp modelId="{D165F2A9-9006-450D-99D9-B599387F9C20}">
      <dsp:nvSpPr>
        <dsp:cNvPr id="0" name=""/>
        <dsp:cNvSpPr/>
      </dsp:nvSpPr>
      <dsp:spPr>
        <a:xfrm rot="12490934">
          <a:off x="3257357" y="1026711"/>
          <a:ext cx="2316581" cy="586517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191012"/>
            <a:satOff val="-9096"/>
            <a:lumOff val="1488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E51EAB-BA6D-4AB6-9DBD-0EDF7DDDC1E5}">
      <dsp:nvSpPr>
        <dsp:cNvPr id="0" name=""/>
        <dsp:cNvSpPr/>
      </dsp:nvSpPr>
      <dsp:spPr>
        <a:xfrm>
          <a:off x="2417143" y="188888"/>
          <a:ext cx="1955058" cy="1168092"/>
        </a:xfrm>
        <a:prstGeom prst="roundRect">
          <a:avLst>
            <a:gd name="adj" fmla="val 10000"/>
          </a:avLst>
        </a:prstGeom>
        <a:solidFill>
          <a:schemeClr val="accent2">
            <a:shade val="50000"/>
            <a:hueOff val="196779"/>
            <a:satOff val="-10147"/>
            <a:lumOff val="200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+mn-lt"/>
            </a:rPr>
            <a:t>Уважение к ценностям компании, участие в развитии компании</a:t>
          </a:r>
          <a:endParaRPr lang="ru-RU" sz="1400" kern="1200" dirty="0">
            <a:latin typeface="+mn-lt"/>
          </a:endParaRPr>
        </a:p>
      </dsp:txBody>
      <dsp:txXfrm>
        <a:off x="2451355" y="223100"/>
        <a:ext cx="1886634" cy="1099668"/>
      </dsp:txXfrm>
    </dsp:sp>
    <dsp:sp modelId="{1D3D37A7-DD1E-429D-A6C1-6F9418620DC1}">
      <dsp:nvSpPr>
        <dsp:cNvPr id="0" name=""/>
        <dsp:cNvSpPr/>
      </dsp:nvSpPr>
      <dsp:spPr>
        <a:xfrm rot="11068167">
          <a:off x="2029611" y="1986878"/>
          <a:ext cx="3114965" cy="586517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382024"/>
            <a:satOff val="-18193"/>
            <a:lumOff val="2977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17B5AF-363D-4355-B1D5-AA4BEFDA4747}">
      <dsp:nvSpPr>
        <dsp:cNvPr id="0" name=""/>
        <dsp:cNvSpPr/>
      </dsp:nvSpPr>
      <dsp:spPr>
        <a:xfrm>
          <a:off x="759248" y="1523904"/>
          <a:ext cx="2550198" cy="1269724"/>
        </a:xfrm>
        <a:prstGeom prst="roundRect">
          <a:avLst>
            <a:gd name="adj" fmla="val 10000"/>
          </a:avLst>
        </a:prstGeom>
        <a:solidFill>
          <a:schemeClr val="accent2">
            <a:shade val="50000"/>
            <a:hueOff val="393557"/>
            <a:satOff val="-20294"/>
            <a:lumOff val="4010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+mn-lt"/>
            </a:rPr>
            <a:t>Умение брать ответственность за действия, принимать самостоятельные решения</a:t>
          </a:r>
          <a:endParaRPr lang="ru-RU" sz="1400" kern="1200" dirty="0">
            <a:latin typeface="+mn-lt"/>
          </a:endParaRPr>
        </a:p>
      </dsp:txBody>
      <dsp:txXfrm>
        <a:off x="796437" y="1561093"/>
        <a:ext cx="2475820" cy="1195346"/>
      </dsp:txXfrm>
    </dsp:sp>
    <dsp:sp modelId="{4AF396B1-4C77-41A0-B7EE-BD4292E76F15}">
      <dsp:nvSpPr>
        <dsp:cNvPr id="0" name=""/>
        <dsp:cNvSpPr/>
      </dsp:nvSpPr>
      <dsp:spPr>
        <a:xfrm rot="15779191">
          <a:off x="5435595" y="741014"/>
          <a:ext cx="964599" cy="586517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382024"/>
            <a:satOff val="-18193"/>
            <a:lumOff val="2977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2E6AE0-0D26-4E75-90AE-1179D7F94EA6}">
      <dsp:nvSpPr>
        <dsp:cNvPr id="0" name=""/>
        <dsp:cNvSpPr/>
      </dsp:nvSpPr>
      <dsp:spPr>
        <a:xfrm>
          <a:off x="5102628" y="0"/>
          <a:ext cx="1978617" cy="1064834"/>
        </a:xfrm>
        <a:prstGeom prst="roundRect">
          <a:avLst>
            <a:gd name="adj" fmla="val 10000"/>
          </a:avLst>
        </a:prstGeom>
        <a:solidFill>
          <a:schemeClr val="accent2">
            <a:shade val="50000"/>
            <a:hueOff val="393557"/>
            <a:satOff val="-20294"/>
            <a:lumOff val="4010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Wingdings" pitchFamily="2" charset="2"/>
            <a:buChar char="v"/>
          </a:pPr>
          <a:r>
            <a:rPr lang="ru-RU" sz="1400" b="1" kern="1200" dirty="0">
              <a:latin typeface="+mn-lt"/>
            </a:rPr>
            <a:t>Нестандартный подход,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Wingdings" pitchFamily="2" charset="2"/>
            <a:buChar char="v"/>
          </a:pPr>
          <a:r>
            <a:rPr lang="ru-RU" sz="1400" b="1" kern="1200" dirty="0">
              <a:latin typeface="+mn-lt"/>
            </a:rPr>
            <a:t>новые идеи</a:t>
          </a:r>
          <a:endParaRPr lang="ru-RU" sz="1400" kern="1200" dirty="0">
            <a:latin typeface="+mn-lt"/>
          </a:endParaRPr>
        </a:p>
      </dsp:txBody>
      <dsp:txXfrm>
        <a:off x="5133816" y="31188"/>
        <a:ext cx="1916241" cy="1002458"/>
      </dsp:txXfrm>
    </dsp:sp>
    <dsp:sp modelId="{30802252-0079-492D-A8E6-DADA15BEA41E}">
      <dsp:nvSpPr>
        <dsp:cNvPr id="0" name=""/>
        <dsp:cNvSpPr/>
      </dsp:nvSpPr>
      <dsp:spPr>
        <a:xfrm rot="7683642">
          <a:off x="4868746" y="3426192"/>
          <a:ext cx="1012372" cy="586517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shade val="90000"/>
            <a:hueOff val="191012"/>
            <a:satOff val="-9096"/>
            <a:lumOff val="1488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0E918A-BE14-4A83-87BC-D79673964BF3}">
      <dsp:nvSpPr>
        <dsp:cNvPr id="0" name=""/>
        <dsp:cNvSpPr/>
      </dsp:nvSpPr>
      <dsp:spPr>
        <a:xfrm>
          <a:off x="4387412" y="3740960"/>
          <a:ext cx="1833454" cy="1009263"/>
        </a:xfrm>
        <a:prstGeom prst="roundRect">
          <a:avLst>
            <a:gd name="adj" fmla="val 10000"/>
          </a:avLst>
        </a:prstGeom>
        <a:solidFill>
          <a:schemeClr val="accent2">
            <a:shade val="50000"/>
            <a:hueOff val="196779"/>
            <a:satOff val="-10147"/>
            <a:lumOff val="200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+mn-lt"/>
            </a:rPr>
            <a:t>Умение работать в команде, трудолюбие</a:t>
          </a:r>
          <a:endParaRPr lang="ru-RU" sz="1400" kern="1200" dirty="0">
            <a:latin typeface="+mn-lt"/>
          </a:endParaRPr>
        </a:p>
      </dsp:txBody>
      <dsp:txXfrm>
        <a:off x="4416972" y="3770520"/>
        <a:ext cx="1774334" cy="950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0562E5-E242-4E54-9AD0-CEECB8CA7816}">
      <dsp:nvSpPr>
        <dsp:cNvPr id="0" name=""/>
        <dsp:cNvSpPr/>
      </dsp:nvSpPr>
      <dsp:spPr>
        <a:xfrm>
          <a:off x="169695" y="710812"/>
          <a:ext cx="2266491" cy="113324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Студент 1 курс</a:t>
          </a:r>
        </a:p>
      </dsp:txBody>
      <dsp:txXfrm>
        <a:off x="202887" y="744004"/>
        <a:ext cx="2200107" cy="1066861"/>
      </dsp:txXfrm>
    </dsp:sp>
    <dsp:sp modelId="{316D24BC-21AF-40F6-9167-08518F801BD0}">
      <dsp:nvSpPr>
        <dsp:cNvPr id="0" name=""/>
        <dsp:cNvSpPr/>
      </dsp:nvSpPr>
      <dsp:spPr>
        <a:xfrm>
          <a:off x="396344" y="1844058"/>
          <a:ext cx="145767" cy="8157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5755"/>
              </a:lnTo>
              <a:lnTo>
                <a:pt x="145767" y="815755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28200B-BDA8-4B24-BC36-F2537DCDE20C}">
      <dsp:nvSpPr>
        <dsp:cNvPr id="0" name=""/>
        <dsp:cNvSpPr/>
      </dsp:nvSpPr>
      <dsp:spPr>
        <a:xfrm>
          <a:off x="542111" y="1978789"/>
          <a:ext cx="2545125" cy="13620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Char char="v"/>
          </a:pPr>
          <a:r>
            <a:rPr lang="ru-RU" sz="2000" b="1" kern="1200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Дуальное обучение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Char char="v"/>
          </a:pPr>
          <a:r>
            <a:rPr lang="ru-RU" sz="2000" b="1" kern="1200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Наставники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Char char="v"/>
          </a:pPr>
          <a:r>
            <a:rPr lang="ru-RU" sz="2000" b="1" kern="1200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Формирование портфолио</a:t>
          </a:r>
        </a:p>
      </dsp:txBody>
      <dsp:txXfrm>
        <a:off x="582004" y="2018682"/>
        <a:ext cx="2465339" cy="1282262"/>
      </dsp:txXfrm>
    </dsp:sp>
    <dsp:sp modelId="{FF33F6A1-6D12-4499-8397-DEC3F13D7B57}">
      <dsp:nvSpPr>
        <dsp:cNvPr id="0" name=""/>
        <dsp:cNvSpPr/>
      </dsp:nvSpPr>
      <dsp:spPr>
        <a:xfrm>
          <a:off x="350624" y="1844058"/>
          <a:ext cx="91440" cy="20468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46817"/>
              </a:lnTo>
              <a:lnTo>
                <a:pt x="104762" y="2046817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2807D3-A07C-4F67-9F57-1082326EA16F}">
      <dsp:nvSpPr>
        <dsp:cNvPr id="0" name=""/>
        <dsp:cNvSpPr/>
      </dsp:nvSpPr>
      <dsp:spPr>
        <a:xfrm>
          <a:off x="455386" y="3472419"/>
          <a:ext cx="1813193" cy="8369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Карьерный старт</a:t>
          </a:r>
        </a:p>
      </dsp:txBody>
      <dsp:txXfrm>
        <a:off x="479898" y="3496931"/>
        <a:ext cx="1764169" cy="787889"/>
      </dsp:txXfrm>
    </dsp:sp>
    <dsp:sp modelId="{249C469B-7605-49E3-93B5-A98D40ED57D2}">
      <dsp:nvSpPr>
        <dsp:cNvPr id="0" name=""/>
        <dsp:cNvSpPr/>
      </dsp:nvSpPr>
      <dsp:spPr>
        <a:xfrm>
          <a:off x="2924040" y="508924"/>
          <a:ext cx="2266491" cy="113324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 курс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1-я профессия</a:t>
          </a:r>
        </a:p>
      </dsp:txBody>
      <dsp:txXfrm>
        <a:off x="2957232" y="542116"/>
        <a:ext cx="2200107" cy="1066861"/>
      </dsp:txXfrm>
    </dsp:sp>
    <dsp:sp modelId="{A0EF5ACD-9F2D-4FAD-9D29-02C22A410F36}">
      <dsp:nvSpPr>
        <dsp:cNvPr id="0" name=""/>
        <dsp:cNvSpPr/>
      </dsp:nvSpPr>
      <dsp:spPr>
        <a:xfrm>
          <a:off x="3104969" y="1642170"/>
          <a:ext cx="91440" cy="98475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84756"/>
              </a:lnTo>
              <a:lnTo>
                <a:pt x="133360" y="984756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DCB287-934E-4F7D-AA1F-C22C705B0C4C}">
      <dsp:nvSpPr>
        <dsp:cNvPr id="0" name=""/>
        <dsp:cNvSpPr/>
      </dsp:nvSpPr>
      <dsp:spPr>
        <a:xfrm>
          <a:off x="3238330" y="1680145"/>
          <a:ext cx="2561081" cy="18935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q"/>
          </a:pPr>
          <a:r>
            <a:rPr lang="ru-RU" sz="2000" b="1" kern="1200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Ранее трудоустройство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q"/>
          </a:pPr>
          <a:r>
            <a:rPr lang="ru-RU" sz="2000" b="1" kern="1200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Целевое обучение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q"/>
          </a:pPr>
          <a:r>
            <a:rPr lang="ru-RU" sz="2000" b="1" kern="1200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Профессиональное обучение за счет работодателя</a:t>
          </a:r>
        </a:p>
      </dsp:txBody>
      <dsp:txXfrm>
        <a:off x="3293791" y="1735606"/>
        <a:ext cx="2450159" cy="1782641"/>
      </dsp:txXfrm>
    </dsp:sp>
    <dsp:sp modelId="{3C5EE109-25AD-4D1C-AF64-EBF054226047}">
      <dsp:nvSpPr>
        <dsp:cNvPr id="0" name=""/>
        <dsp:cNvSpPr/>
      </dsp:nvSpPr>
      <dsp:spPr>
        <a:xfrm>
          <a:off x="3150689" y="1642170"/>
          <a:ext cx="571727" cy="24410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41022"/>
              </a:lnTo>
              <a:lnTo>
                <a:pt x="571727" y="2441022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401C3C-601C-461B-8B55-FF60CF1BC18B}">
      <dsp:nvSpPr>
        <dsp:cNvPr id="0" name=""/>
        <dsp:cNvSpPr/>
      </dsp:nvSpPr>
      <dsp:spPr>
        <a:xfrm>
          <a:off x="3722416" y="3732340"/>
          <a:ext cx="1813193" cy="7017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Рекрутинговое </a:t>
          </a:r>
          <a:r>
            <a:rPr lang="ru-RU" sz="1800" b="1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агентство</a:t>
          </a:r>
          <a:endParaRPr lang="ru-RU" sz="1800" b="1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42968" y="3752892"/>
        <a:ext cx="1772089" cy="660601"/>
      </dsp:txXfrm>
    </dsp:sp>
    <dsp:sp modelId="{25048DB5-7502-471A-8367-2A90E8D685F3}">
      <dsp:nvSpPr>
        <dsp:cNvPr id="0" name=""/>
        <dsp:cNvSpPr/>
      </dsp:nvSpPr>
      <dsp:spPr>
        <a:xfrm>
          <a:off x="5949039" y="22467"/>
          <a:ext cx="2266491" cy="1133245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3-4 курс </a:t>
          </a:r>
          <a:b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2-3 профессии</a:t>
          </a:r>
        </a:p>
      </dsp:txBody>
      <dsp:txXfrm>
        <a:off x="5982231" y="55659"/>
        <a:ext cx="2200107" cy="10668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3C4509-B544-4381-AFD3-04FCCCFF564F}">
      <dsp:nvSpPr>
        <dsp:cNvPr id="0" name=""/>
        <dsp:cNvSpPr/>
      </dsp:nvSpPr>
      <dsp:spPr>
        <a:xfrm rot="5400000">
          <a:off x="-245742" y="245742"/>
          <a:ext cx="1638281" cy="11467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Сварщик</a:t>
          </a:r>
        </a:p>
      </dsp:txBody>
      <dsp:txXfrm rot="-5400000">
        <a:off x="1" y="573399"/>
        <a:ext cx="1146797" cy="491484"/>
      </dsp:txXfrm>
    </dsp:sp>
    <dsp:sp modelId="{A5F30FA2-7DAC-4140-9CF3-A1FA17122222}">
      <dsp:nvSpPr>
        <dsp:cNvPr id="0" name=""/>
        <dsp:cNvSpPr/>
      </dsp:nvSpPr>
      <dsp:spPr>
        <a:xfrm rot="5400000">
          <a:off x="4791264" y="-3655439"/>
          <a:ext cx="1064883" cy="83757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Резчик, шлифовщик, токарь, фрезеровщик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Водитель, тракторист, слесарь и </a:t>
          </a:r>
          <a:r>
            <a:rPr lang="ru-RU" sz="2800" b="1" kern="1200" dirty="0" err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др</a:t>
          </a:r>
          <a:endParaRPr lang="ru-RU" sz="2800" b="1" kern="1200" dirty="0">
            <a:solidFill>
              <a:srgbClr val="00B05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35825" y="51983"/>
        <a:ext cx="8323779" cy="960917"/>
      </dsp:txXfrm>
    </dsp:sp>
    <dsp:sp modelId="{7B156957-5266-4D38-9345-03A1EDE085D4}">
      <dsp:nvSpPr>
        <dsp:cNvPr id="0" name=""/>
        <dsp:cNvSpPr/>
      </dsp:nvSpPr>
      <dsp:spPr>
        <a:xfrm rot="5400000">
          <a:off x="-245742" y="1695845"/>
          <a:ext cx="1638281" cy="11467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Автомеханик</a:t>
          </a:r>
        </a:p>
      </dsp:txBody>
      <dsp:txXfrm rot="-5400000">
        <a:off x="1" y="2023502"/>
        <a:ext cx="1146797" cy="491484"/>
      </dsp:txXfrm>
    </dsp:sp>
    <dsp:sp modelId="{CA642C12-8C3C-4543-928D-C3DC08021BDC}">
      <dsp:nvSpPr>
        <dsp:cNvPr id="0" name=""/>
        <dsp:cNvSpPr/>
      </dsp:nvSpPr>
      <dsp:spPr>
        <a:xfrm rot="5400000">
          <a:off x="4802237" y="-2205336"/>
          <a:ext cx="1064883" cy="83757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Слесарь по ремонту автомобилей, водитель, тракторист, слесарь по ремонту с/х техники, автоэлектрик и </a:t>
          </a:r>
          <a:r>
            <a:rPr lang="ru-RU" sz="2400" b="1" kern="1200" dirty="0" err="1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др</a:t>
          </a:r>
          <a:endParaRPr lang="ru-RU" sz="2400" b="1" kern="1200" dirty="0">
            <a:solidFill>
              <a:srgbClr val="00B05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Сварщик, менеджер по продажам</a:t>
          </a:r>
        </a:p>
      </dsp:txBody>
      <dsp:txXfrm rot="-5400000">
        <a:off x="1146798" y="1502086"/>
        <a:ext cx="8323779" cy="960917"/>
      </dsp:txXfrm>
    </dsp:sp>
    <dsp:sp modelId="{B3FA66BB-E6D5-4D8E-9A11-C529FECC7F12}">
      <dsp:nvSpPr>
        <dsp:cNvPr id="0" name=""/>
        <dsp:cNvSpPr/>
      </dsp:nvSpPr>
      <dsp:spPr>
        <a:xfrm rot="5400000">
          <a:off x="-245742" y="3140760"/>
          <a:ext cx="1638281" cy="11467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Ландшафтник</a:t>
          </a:r>
        </a:p>
      </dsp:txBody>
      <dsp:txXfrm rot="-5400000">
        <a:off x="1" y="3468417"/>
        <a:ext cx="1146797" cy="491484"/>
      </dsp:txXfrm>
    </dsp:sp>
    <dsp:sp modelId="{0BFA8D35-0484-42C6-A20A-7ADCE9E7D503}">
      <dsp:nvSpPr>
        <dsp:cNvPr id="0" name=""/>
        <dsp:cNvSpPr/>
      </dsp:nvSpPr>
      <dsp:spPr>
        <a:xfrm rot="5400000">
          <a:off x="4802237" y="-760421"/>
          <a:ext cx="1064883" cy="83757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Флорист, садовник, овощевод, дизайнер по ландшафту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Водитель, менеджер по продажам, декоратор, агроном</a:t>
          </a:r>
          <a:r>
            <a:rPr lang="ru-RU" sz="2500" kern="1200" dirty="0"/>
            <a:t>.</a:t>
          </a:r>
        </a:p>
      </dsp:txBody>
      <dsp:txXfrm rot="-5400000">
        <a:off x="1146798" y="2947001"/>
        <a:ext cx="8323779" cy="9609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DC67F-14BD-4452-9B00-4BFEEC259ADF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DA8961-01C4-4E80-8999-A034581519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836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941130-80B7-46AD-8CF9-6211A21753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C307876-7439-43DB-920D-86BAB7A97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403D45C-8A88-4085-8685-48347F5C2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5BFC838-78D9-4CA1-8960-96791D16C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19B5B61-8B0B-47D2-B866-A9C252848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389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0373D0-7BFD-47E1-96F9-7BF0E7E5A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83AA8AA-C0A9-404E-9C17-EE4197C519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4B6070A-0039-427E-B70F-A90C78680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3DB51D5-417D-42F5-86BE-4EC94AAB0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D737A3E-0AC0-4303-8FA1-900A0AEA9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987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4D0FDF3B-4187-4B6F-A271-4A69BC03A8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7E2D81A-3B56-4D75-8E78-202F77FC5C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C6754A-EE73-4388-B19E-B3B424828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649374-93D3-4B72-B18E-FD04A8F18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0B0BC23-188B-416B-849B-3C8D48F69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348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2E53BA-1304-4EB0-A5CD-2782D6C3E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B40897-5245-4697-8573-10000B067B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57D4F7D-367D-4F22-8C74-2DC9A6FAF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46EE0D4-4147-43D6-8C41-038BEEA9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4CEE8D-9F7A-4ED8-BDE5-5FFAFD494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126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F1B909-8B50-4869-9444-E0CED6D6B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5F4F63C-5159-477F-9774-16F9DE153D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FB7BFA-3720-465C-8407-EA5A0E25A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2C83D01-1847-45E9-869B-4CD703CBC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098D624-76F4-43C4-A6DD-AC9C40040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754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D21344-0012-4A35-85C5-0CBB6DBFF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FF3B6ED-2EEE-438D-9016-6AE6445B2F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A950112-FC0C-4073-A0C0-330620DD5A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47CFEDC-4076-4379-B9CE-6532B8164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73E5806-7260-42E5-A5D7-96CBC3CD1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C4B32CC-BFDE-4815-B32D-F8925A7BA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014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2D5917-12BC-459D-AB9C-EE82679F7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3886B2F-7644-4DFA-8278-B9EDD8A4B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5A6C663-22A1-4334-9E27-109A46730C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949E0B0-074A-45F1-A11F-EA5FFA02E7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B76D2FA-FACC-4179-AF9D-AD15AA6277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3216909-AE55-449A-9BDC-EC62EA27C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D2AF9AF-9586-4AC3-9C74-557FA7389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19C54ED-2443-4446-8A97-6B3B6B5CF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9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852400-C8AA-4B92-93D4-8E92F465F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B323C5D-823F-4C03-9F19-5A54486FB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8956E85-EB13-4A00-A323-B37123454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53A0DD2-B665-44F0-AC8F-652D5720C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204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AFAC02F-300E-49C5-B13E-EAAABDF07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CE896CA-E30E-4264-8115-81ACF9090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DE07336-53A3-487F-AB6B-34851081F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289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2D46048-B9DB-4288-BB89-5C5E90BFA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77CE28E-CDA9-41C4-9E51-539D59AFB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74C3F63-15AF-40C8-914C-B4E90DDDAC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F40D632-DE9D-4FEE-A75C-05962B9BB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866E4F6-32AB-4FE1-9636-950D69B144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0AABB6E-5C0D-4A87-A82D-36B05DDE6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741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09023C-7256-4EE1-AF14-E02594B2A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3EEBAA64-AFE2-4BF6-84E1-EF693F2B15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68B3157-9E0A-4AC6-ACAF-AC9E7A4B2B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A7E6738-AF8F-443A-8ABD-FAA55855E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3978924-867B-4809-BA23-CFCE6F183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C35B7B9-2F97-48FE-8D02-A845B6033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75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B55F15-B3B5-4AF3-A70E-C6DB48511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6731A38-84F4-4220-868B-BD8535C262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8E29B8-6335-44A8-B66C-D2CDAD1B6C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96304-571A-4F62-B68D-47602E8BAAE1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03615E8-2BA9-40BF-ADE6-0518A0BDA0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47CE3B9-2130-413D-A0C0-DE068B2D5B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55AA7-7532-4BAC-8CFD-7817C77723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29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diagramColors" Target="../diagrams/colors2.xml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diagramQuickStyle" Target="../diagrams/quickStyl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diagramLayout" Target="../diagrams/layout2.xml"/><Relationship Id="rId5" Type="http://schemas.openxmlformats.org/officeDocument/2006/relationships/image" Target="../media/image13.jpeg"/><Relationship Id="rId15" Type="http://schemas.openxmlformats.org/officeDocument/2006/relationships/image" Target="../media/image17.png"/><Relationship Id="rId10" Type="http://schemas.openxmlformats.org/officeDocument/2006/relationships/diagramData" Target="../diagrams/data2.xml"/><Relationship Id="rId4" Type="http://schemas.openxmlformats.org/officeDocument/2006/relationships/image" Target="../media/image12.jpeg"/><Relationship Id="rId9" Type="http://schemas.openxmlformats.org/officeDocument/2006/relationships/image" Target="../media/image3.png"/><Relationship Id="rId14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 descr="цветные графические полосы">
            <a:extLst>
              <a:ext uri="{FF2B5EF4-FFF2-40B4-BE49-F238E27FC236}">
                <a16:creationId xmlns:a16="http://schemas.microsoft.com/office/drawing/2014/main" xmlns="" id="{7B17F0CD-EC33-48DC-96DB-9C0687C89D04}"/>
              </a:ext>
            </a:extLst>
          </p:cNvPr>
          <p:cNvGrpSpPr/>
          <p:nvPr/>
        </p:nvGrpSpPr>
        <p:grpSpPr>
          <a:xfrm rot="9231639">
            <a:off x="11021122" y="-178642"/>
            <a:ext cx="1575052" cy="1460996"/>
            <a:chOff x="1377455" y="391886"/>
            <a:chExt cx="1611920" cy="1418023"/>
          </a:xfrm>
        </p:grpSpPr>
        <p:sp>
          <p:nvSpPr>
            <p:cNvPr id="8" name="Параллелограмм 45">
              <a:extLst>
                <a:ext uri="{FF2B5EF4-FFF2-40B4-BE49-F238E27FC236}">
                  <a16:creationId xmlns:a16="http://schemas.microsoft.com/office/drawing/2014/main" xmlns="" id="{E8060B90-1784-4BC2-AB59-2159C785279F}"/>
                </a:ext>
              </a:extLst>
            </p:cNvPr>
            <p:cNvSpPr/>
            <p:nvPr/>
          </p:nvSpPr>
          <p:spPr>
            <a:xfrm>
              <a:off x="1377455" y="598626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Параллелограмм 45">
              <a:extLst>
                <a:ext uri="{FF2B5EF4-FFF2-40B4-BE49-F238E27FC236}">
                  <a16:creationId xmlns:a16="http://schemas.microsoft.com/office/drawing/2014/main" xmlns="" id="{6E414CD2-5567-42BE-AF69-5F43F0C94269}"/>
                </a:ext>
              </a:extLst>
            </p:cNvPr>
            <p:cNvSpPr/>
            <p:nvPr/>
          </p:nvSpPr>
          <p:spPr>
            <a:xfrm>
              <a:off x="2054431" y="391886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Параллелограмм 45">
              <a:extLst>
                <a:ext uri="{FF2B5EF4-FFF2-40B4-BE49-F238E27FC236}">
                  <a16:creationId xmlns:a16="http://schemas.microsoft.com/office/drawing/2014/main" xmlns="" id="{14ED6E58-1A8F-4BAF-9E22-23CA4E2FAC1A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Параллелограмм 45">
              <a:extLst>
                <a:ext uri="{FF2B5EF4-FFF2-40B4-BE49-F238E27FC236}">
                  <a16:creationId xmlns:a16="http://schemas.microsoft.com/office/drawing/2014/main" xmlns="" id="{9458B5F5-59BC-4682-AEAB-A7A9ED0E2464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12" name="Группа 11" descr="цветные графические полосы">
            <a:extLst>
              <a:ext uri="{FF2B5EF4-FFF2-40B4-BE49-F238E27FC236}">
                <a16:creationId xmlns:a16="http://schemas.microsoft.com/office/drawing/2014/main" xmlns="" id="{66CB4EFB-F905-4E67-BA93-F2717E482F5D}"/>
              </a:ext>
            </a:extLst>
          </p:cNvPr>
          <p:cNvGrpSpPr/>
          <p:nvPr/>
        </p:nvGrpSpPr>
        <p:grpSpPr>
          <a:xfrm>
            <a:off x="129642" y="4166349"/>
            <a:ext cx="2714085" cy="2727935"/>
            <a:chOff x="0" y="0"/>
            <a:chExt cx="2480850" cy="2303813"/>
          </a:xfrm>
        </p:grpSpPr>
        <p:sp>
          <p:nvSpPr>
            <p:cNvPr id="13" name="Параллелограмм 45">
              <a:extLst>
                <a:ext uri="{FF2B5EF4-FFF2-40B4-BE49-F238E27FC236}">
                  <a16:creationId xmlns:a16="http://schemas.microsoft.com/office/drawing/2014/main" xmlns="" id="{D873023D-21A3-476F-ABEE-FBBBCE55D406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4" name="Параллелограмм 45">
              <a:extLst>
                <a:ext uri="{FF2B5EF4-FFF2-40B4-BE49-F238E27FC236}">
                  <a16:creationId xmlns:a16="http://schemas.microsoft.com/office/drawing/2014/main" xmlns="" id="{107C3854-D008-4363-A331-7F214E676904}"/>
                </a:ext>
              </a:extLst>
            </p:cNvPr>
            <p:cNvSpPr/>
            <p:nvPr/>
          </p:nvSpPr>
          <p:spPr>
            <a:xfrm>
              <a:off x="0" y="296883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" name="Параллелограмм 45">
              <a:extLst>
                <a:ext uri="{FF2B5EF4-FFF2-40B4-BE49-F238E27FC236}">
                  <a16:creationId xmlns:a16="http://schemas.microsoft.com/office/drawing/2014/main" xmlns="" id="{1C086946-3285-492D-9140-C018D4FE4668}"/>
                </a:ext>
              </a:extLst>
            </p:cNvPr>
            <p:cNvSpPr/>
            <p:nvPr/>
          </p:nvSpPr>
          <p:spPr>
            <a:xfrm>
              <a:off x="1021278" y="1092530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" name="Параллелограмм 45">
              <a:extLst>
                <a:ext uri="{FF2B5EF4-FFF2-40B4-BE49-F238E27FC236}">
                  <a16:creationId xmlns:a16="http://schemas.microsoft.com/office/drawing/2014/main" xmlns="" id="{0D44BE7F-043D-4F36-9E68-F6AF589AADA1}"/>
                </a:ext>
              </a:extLst>
            </p:cNvPr>
            <p:cNvSpPr/>
            <p:nvPr/>
          </p:nvSpPr>
          <p:spPr>
            <a:xfrm>
              <a:off x="1765519" y="364190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17" name="Параллелограмм 45">
              <a:extLst>
                <a:ext uri="{FF2B5EF4-FFF2-40B4-BE49-F238E27FC236}">
                  <a16:creationId xmlns:a16="http://schemas.microsoft.com/office/drawing/2014/main" xmlns="" id="{A034A2FB-319A-46F2-BB56-595971D8FD59}"/>
                </a:ext>
              </a:extLst>
            </p:cNvPr>
            <p:cNvSpPr/>
            <p:nvPr/>
          </p:nvSpPr>
          <p:spPr>
            <a:xfrm>
              <a:off x="2041463" y="989723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</p:grpSp>
      <p:grpSp>
        <p:nvGrpSpPr>
          <p:cNvPr id="45" name="Google Shape;460;p45">
            <a:extLst>
              <a:ext uri="{FF2B5EF4-FFF2-40B4-BE49-F238E27FC236}">
                <a16:creationId xmlns:a16="http://schemas.microsoft.com/office/drawing/2014/main" xmlns="" id="{A826EBD4-CD60-4B06-9F5D-E75619F0EF7F}"/>
              </a:ext>
            </a:extLst>
          </p:cNvPr>
          <p:cNvGrpSpPr/>
          <p:nvPr/>
        </p:nvGrpSpPr>
        <p:grpSpPr>
          <a:xfrm>
            <a:off x="547792" y="2430209"/>
            <a:ext cx="693928" cy="821130"/>
            <a:chOff x="611175" y="2326900"/>
            <a:chExt cx="362700" cy="389575"/>
          </a:xfrm>
        </p:grpSpPr>
        <p:sp>
          <p:nvSpPr>
            <p:cNvPr id="46" name="Google Shape;461;p45">
              <a:extLst>
                <a:ext uri="{FF2B5EF4-FFF2-40B4-BE49-F238E27FC236}">
                  <a16:creationId xmlns:a16="http://schemas.microsoft.com/office/drawing/2014/main" xmlns="" id="{56224314-5179-4F12-8B96-4CE3D5F0FEA6}"/>
                </a:ext>
              </a:extLst>
            </p:cNvPr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l" t="t" r="r" b="b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7" name="Google Shape;462;p45">
              <a:extLst>
                <a:ext uri="{FF2B5EF4-FFF2-40B4-BE49-F238E27FC236}">
                  <a16:creationId xmlns:a16="http://schemas.microsoft.com/office/drawing/2014/main" xmlns="" id="{D53B88F2-3F1D-4D29-8702-7B286CC38889}"/>
                </a:ext>
              </a:extLst>
            </p:cNvPr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l" t="t" r="r" b="b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63;p45">
              <a:extLst>
                <a:ext uri="{FF2B5EF4-FFF2-40B4-BE49-F238E27FC236}">
                  <a16:creationId xmlns:a16="http://schemas.microsoft.com/office/drawing/2014/main" xmlns="" id="{3D9E1F18-FB4A-43AC-8920-D49A890F4E8A}"/>
                </a:ext>
              </a:extLst>
            </p:cNvPr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l" t="t" r="r" b="b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64;p45">
              <a:extLst>
                <a:ext uri="{FF2B5EF4-FFF2-40B4-BE49-F238E27FC236}">
                  <a16:creationId xmlns:a16="http://schemas.microsoft.com/office/drawing/2014/main" xmlns="" id="{940D050F-01C3-4D1F-AD44-00604794ABE8}"/>
                </a:ext>
              </a:extLst>
            </p:cNvPr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l" t="t" r="r" b="b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" name="Google Shape;499;p45">
            <a:extLst>
              <a:ext uri="{FF2B5EF4-FFF2-40B4-BE49-F238E27FC236}">
                <a16:creationId xmlns:a16="http://schemas.microsoft.com/office/drawing/2014/main" xmlns="" id="{CD26D51E-2FFD-40C2-BF4B-CECA8BE124C8}"/>
              </a:ext>
            </a:extLst>
          </p:cNvPr>
          <p:cNvGrpSpPr/>
          <p:nvPr/>
        </p:nvGrpSpPr>
        <p:grpSpPr>
          <a:xfrm>
            <a:off x="10323665" y="2559573"/>
            <a:ext cx="1102754" cy="833870"/>
            <a:chOff x="5255200" y="3006475"/>
            <a:chExt cx="511700" cy="378575"/>
          </a:xfrm>
          <a:gradFill>
            <a:gsLst>
              <a:gs pos="0">
                <a:schemeClr val="tx2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51" name="Google Shape;500;p45">
              <a:extLst>
                <a:ext uri="{FF2B5EF4-FFF2-40B4-BE49-F238E27FC236}">
                  <a16:creationId xmlns:a16="http://schemas.microsoft.com/office/drawing/2014/main" xmlns="" id="{7C73ACFF-C732-45BA-9685-375B2E26A730}"/>
                </a:ext>
              </a:extLst>
            </p:cNvPr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l" t="t" r="r" b="b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52" name="Google Shape;501;p45">
              <a:extLst>
                <a:ext uri="{FF2B5EF4-FFF2-40B4-BE49-F238E27FC236}">
                  <a16:creationId xmlns:a16="http://schemas.microsoft.com/office/drawing/2014/main" xmlns="" id="{7EADA42D-A432-439A-B0EA-9DB9E1523C6C}"/>
                </a:ext>
              </a:extLst>
            </p:cNvPr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l" t="t" r="r" b="b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" name="Надпись 43">
            <a:extLst>
              <a:ext uri="{FF2B5EF4-FFF2-40B4-BE49-F238E27FC236}">
                <a16:creationId xmlns:a16="http://schemas.microsoft.com/office/drawing/2014/main" xmlns="" id="{DF02ED5B-3C25-4767-A68A-4B4D7703110F}"/>
              </a:ext>
            </a:extLst>
          </p:cNvPr>
          <p:cNvSpPr txBox="1">
            <a:spLocks noChangeArrowheads="1" noChangeShapeType="1"/>
          </p:cNvSpPr>
          <p:nvPr/>
        </p:nvSpPr>
        <p:spPr bwMode="auto">
          <a:xfrm>
            <a:off x="4395197" y="725935"/>
            <a:ext cx="4926581" cy="99642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vert="horz" wrap="square" lIns="36195" tIns="36195" rIns="36195" bIns="36195" anchor="t" anchorCtr="0" upright="1">
            <a:spAutoFit/>
          </a:bodyPr>
          <a:lstStyle/>
          <a:p>
            <a:pPr algn="ctr">
              <a:spcAft>
                <a:spcPts val="0"/>
              </a:spcAft>
            </a:pPr>
            <a:endParaRPr lang="ru-RU" sz="6000" b="1" kern="1400" spc="-50" dirty="0">
              <a:solidFill>
                <a:schemeClr val="accent1">
                  <a:lumMod val="75000"/>
                </a:schemeClr>
              </a:solidFill>
              <a:effectLst/>
              <a:latin typeface="Segoe Print" panose="02000600000000000000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11DC18B6-F0AE-4DC2-9CC5-379CC82931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0896" y="4852478"/>
            <a:ext cx="1697530" cy="1680208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8FA4FE28-5EB8-4B78-9AD5-AD5116762CDA}"/>
              </a:ext>
            </a:extLst>
          </p:cNvPr>
          <p:cNvSpPr txBox="1"/>
          <p:nvPr/>
        </p:nvSpPr>
        <p:spPr>
          <a:xfrm>
            <a:off x="3021063" y="5745034"/>
            <a:ext cx="7099833" cy="7876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Горбачев Игорь Анатольевич – преподаватель ОГАПОУ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«ЧАМТ»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Потапов Сергей Андреевич – преподаватель ОГАПОУ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«ЧАМТ»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70981" y="1975349"/>
            <a:ext cx="7850038" cy="156966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обучающимися смежных профессий и дополнительных образовательных программ.</a:t>
            </a:r>
            <a:endParaRPr lang="ru-RU" sz="32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04" y="216481"/>
            <a:ext cx="1378700" cy="164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72956" y="556974"/>
            <a:ext cx="72460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Белгородской области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55D82966-89CD-4978-88F7-BFB1589963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854" y="0"/>
            <a:ext cx="1671458" cy="168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11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29" y="160821"/>
            <a:ext cx="1066423" cy="126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5D82966-89CD-4978-88F7-BFB1589963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621" y="-6761"/>
            <a:ext cx="1555207" cy="157003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423285" y="176426"/>
            <a:ext cx="8762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Demi" pitchFamily="34" charset="0"/>
              </a:rPr>
              <a:t>Система СПО призвана обеспечить экономику страны квалифицированными кадрами с соответствующим профессиональным образованием</a:t>
            </a:r>
          </a:p>
        </p:txBody>
      </p:sp>
      <p:pic>
        <p:nvPicPr>
          <p:cNvPr id="20" name="Рисунок 19" descr="C:\Users\user\Downloads\титульник программа развити я_page-000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6" t="3188" r="10348" b="2976"/>
          <a:stretch/>
        </p:blipFill>
        <p:spPr bwMode="auto">
          <a:xfrm>
            <a:off x="8234916" y="1644304"/>
            <a:ext cx="3636335" cy="49213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xmlns="" id="{869A3D0E-56D6-4EB9-A567-D333F72C1C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5262650"/>
              </p:ext>
            </p:extLst>
          </p:nvPr>
        </p:nvGraphicFramePr>
        <p:xfrm>
          <a:off x="-113440" y="1759641"/>
          <a:ext cx="7996917" cy="4857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15EA220-6DCF-4858-A84C-D29FB6E334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281" y="4493659"/>
            <a:ext cx="2774802" cy="2506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Группа 45" descr="цветные графические полосы">
            <a:extLst>
              <a:ext uri="{FF2B5EF4-FFF2-40B4-BE49-F238E27FC236}">
                <a16:creationId xmlns:a16="http://schemas.microsoft.com/office/drawing/2014/main" xmlns="" id="{66CB4EFB-F905-4E67-BA93-F2717E482F5D}"/>
              </a:ext>
            </a:extLst>
          </p:cNvPr>
          <p:cNvGrpSpPr/>
          <p:nvPr/>
        </p:nvGrpSpPr>
        <p:grpSpPr>
          <a:xfrm rot="19375689">
            <a:off x="247721" y="4521890"/>
            <a:ext cx="1836751" cy="2289977"/>
            <a:chOff x="0" y="0"/>
            <a:chExt cx="2989375" cy="2303813"/>
          </a:xfrm>
          <a:effectLst>
            <a:outerShdw blurRad="1270000" dist="2540000" dir="21540000" sx="1000" sy="1000" algn="ctr" rotWithShape="0">
              <a:schemeClr val="bg1">
                <a:lumMod val="95000"/>
                <a:alpha val="0"/>
              </a:schemeClr>
            </a:outerShdw>
          </a:effectLst>
        </p:grpSpPr>
        <p:sp>
          <p:nvSpPr>
            <p:cNvPr id="47" name="Параллелограмм 45">
              <a:extLst>
                <a:ext uri="{FF2B5EF4-FFF2-40B4-BE49-F238E27FC236}">
                  <a16:creationId xmlns:a16="http://schemas.microsoft.com/office/drawing/2014/main" xmlns="" id="{D873023D-21A3-476F-ABEE-FBBBCE55D406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8" name="Параллелограмм 45">
              <a:extLst>
                <a:ext uri="{FF2B5EF4-FFF2-40B4-BE49-F238E27FC236}">
                  <a16:creationId xmlns:a16="http://schemas.microsoft.com/office/drawing/2014/main" xmlns="" id="{107C3854-D008-4363-A331-7F214E676904}"/>
                </a:ext>
              </a:extLst>
            </p:cNvPr>
            <p:cNvSpPr/>
            <p:nvPr/>
          </p:nvSpPr>
          <p:spPr>
            <a:xfrm>
              <a:off x="0" y="296883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9" name="Параллелограмм 45">
              <a:extLst>
                <a:ext uri="{FF2B5EF4-FFF2-40B4-BE49-F238E27FC236}">
                  <a16:creationId xmlns:a16="http://schemas.microsoft.com/office/drawing/2014/main" xmlns="" id="{1C086946-3285-492D-9140-C018D4FE4668}"/>
                </a:ext>
              </a:extLst>
            </p:cNvPr>
            <p:cNvSpPr/>
            <p:nvPr/>
          </p:nvSpPr>
          <p:spPr>
            <a:xfrm>
              <a:off x="1021278" y="1092530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0" name="Параллелограмм 45">
              <a:extLst>
                <a:ext uri="{FF2B5EF4-FFF2-40B4-BE49-F238E27FC236}">
                  <a16:creationId xmlns:a16="http://schemas.microsoft.com/office/drawing/2014/main" xmlns="" id="{0D44BE7F-043D-4F36-9E68-F6AF589AADA1}"/>
                </a:ext>
              </a:extLst>
            </p:cNvPr>
            <p:cNvSpPr/>
            <p:nvPr/>
          </p:nvSpPr>
          <p:spPr>
            <a:xfrm>
              <a:off x="2054431" y="391886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1" name="Параллелограмм 45">
              <a:extLst>
                <a:ext uri="{FF2B5EF4-FFF2-40B4-BE49-F238E27FC236}">
                  <a16:creationId xmlns:a16="http://schemas.microsoft.com/office/drawing/2014/main" xmlns="" id="{A034A2FB-319A-46F2-BB56-595971D8FD59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52" name="Параллелограмм 45">
              <a:extLst>
                <a:ext uri="{FF2B5EF4-FFF2-40B4-BE49-F238E27FC236}">
                  <a16:creationId xmlns:a16="http://schemas.microsoft.com/office/drawing/2014/main" xmlns="" id="{C4C0C78F-635E-4260-A23A-7259ECEC4B5C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8" name="Овал 7"/>
          <p:cNvSpPr/>
          <p:nvPr/>
        </p:nvSpPr>
        <p:spPr>
          <a:xfrm>
            <a:off x="3945883" y="1751125"/>
            <a:ext cx="4339080" cy="3055378"/>
          </a:xfrm>
          <a:prstGeom prst="ellipse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1995" y="184677"/>
            <a:ext cx="1281108" cy="1524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5D82966-89CD-4978-88F7-BFB1589963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02" y="95290"/>
            <a:ext cx="1671458" cy="168739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28508" y="267537"/>
            <a:ext cx="83349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Трансформация системы ОГАПОУ «Чернянский агромеханический техникум»</a:t>
            </a:r>
          </a:p>
        </p:txBody>
      </p:sp>
      <p:sp>
        <p:nvSpPr>
          <p:cNvPr id="9" name="Нашивка 8"/>
          <p:cNvSpPr/>
          <p:nvPr/>
        </p:nvSpPr>
        <p:spPr>
          <a:xfrm>
            <a:off x="3003682" y="2481082"/>
            <a:ext cx="771277" cy="1924215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 descr="C:\Users\User\Downloads\6iFHho6T52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523" y="2343007"/>
            <a:ext cx="2322499" cy="731519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59820" y="3003867"/>
            <a:ext cx="27387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 опережающей профессиональной подготовки</a:t>
            </a:r>
          </a:p>
        </p:txBody>
      </p:sp>
      <p:sp>
        <p:nvSpPr>
          <p:cNvPr id="13" name="Нашивка 12"/>
          <p:cNvSpPr/>
          <p:nvPr/>
        </p:nvSpPr>
        <p:spPr>
          <a:xfrm rot="10800000">
            <a:off x="8413489" y="2404033"/>
            <a:ext cx="834887" cy="205938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5D82966-89CD-4978-88F7-BFB1589963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9417" y="2115978"/>
            <a:ext cx="1076100" cy="108636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8766544" y="3065897"/>
            <a:ext cx="3330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ОГАПОУ «Чернянский агромеханический техникум»</a:t>
            </a:r>
          </a:p>
        </p:txBody>
      </p:sp>
      <p:sp>
        <p:nvSpPr>
          <p:cNvPr id="17" name="Нашивка 16"/>
          <p:cNvSpPr/>
          <p:nvPr/>
        </p:nvSpPr>
        <p:spPr>
          <a:xfrm rot="16200000">
            <a:off x="5720930" y="4027176"/>
            <a:ext cx="771277" cy="231648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Users\User\Downloads\Rabotodatel_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352" y="5662525"/>
            <a:ext cx="1506773" cy="113008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074170" y="5392608"/>
            <a:ext cx="20330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РАБОТОДАТЕЛИ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21472" y="2029172"/>
            <a:ext cx="37194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-Карьерное моделирование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- Освоение 2-3 и более профессий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- Целевое обучение</a:t>
            </a:r>
          </a:p>
          <a:p>
            <a:pPr marL="285750" indent="-285750" algn="ctr">
              <a:buFontTx/>
              <a:buChar char="-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Обучение по индивидуальным учебным планам</a:t>
            </a:r>
          </a:p>
          <a:p>
            <a:pPr marL="285750" indent="-285750" algn="ctr">
              <a:buFontTx/>
              <a:buChar char="-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Профессиональное обучение за счет работодателя</a:t>
            </a:r>
          </a:p>
          <a:p>
            <a:pPr marL="285750" indent="-285750" algn="ctr">
              <a:buFontTx/>
              <a:buChar char="-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Профессиональные стажировки</a:t>
            </a:r>
          </a:p>
          <a:p>
            <a:pPr marL="285750" indent="-285750" algn="ctr">
              <a:buFontTx/>
              <a:buChar char="-"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Наставничество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420E262-D9A8-4873-B9AD-8D403497B9F0}"/>
              </a:ext>
            </a:extLst>
          </p:cNvPr>
          <p:cNvGrpSpPr/>
          <p:nvPr/>
        </p:nvGrpSpPr>
        <p:grpSpPr>
          <a:xfrm>
            <a:off x="3801786" y="3465532"/>
            <a:ext cx="886569" cy="1148963"/>
            <a:chOff x="3326738" y="3630822"/>
            <a:chExt cx="886569" cy="1148963"/>
          </a:xfrm>
        </p:grpSpPr>
        <p:sp>
          <p:nvSpPr>
            <p:cNvPr id="22" name="Овал 21"/>
            <p:cNvSpPr/>
            <p:nvPr/>
          </p:nvSpPr>
          <p:spPr>
            <a:xfrm>
              <a:off x="3950914" y="4477636"/>
              <a:ext cx="262393" cy="302149"/>
            </a:xfrm>
            <a:prstGeom prst="ellipse">
              <a:avLst/>
            </a:prstGeom>
            <a:solidFill>
              <a:schemeClr val="accent1">
                <a:alpha val="1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3634189" y="4168861"/>
              <a:ext cx="204084" cy="219986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3452634" y="3705034"/>
              <a:ext cx="186856" cy="186855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3326738" y="3630822"/>
              <a:ext cx="185530" cy="18553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3552025" y="4046942"/>
              <a:ext cx="190831" cy="16697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3838271" y="4317285"/>
              <a:ext cx="262393" cy="30214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4071510" y="4364993"/>
              <a:ext cx="140473" cy="16962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412876" y="3844181"/>
              <a:ext cx="262393" cy="30214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/>
            <p:cNvSpPr/>
            <p:nvPr/>
          </p:nvSpPr>
          <p:spPr>
            <a:xfrm>
              <a:off x="3620937" y="3887914"/>
              <a:ext cx="225287" cy="262393"/>
            </a:xfrm>
            <a:prstGeom prst="ellipse">
              <a:avLst/>
            </a:prstGeom>
            <a:solidFill>
              <a:schemeClr val="accent1">
                <a:alpha val="1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3654068" y="4357041"/>
              <a:ext cx="216009" cy="2372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Овал 43"/>
          <p:cNvSpPr/>
          <p:nvPr/>
        </p:nvSpPr>
        <p:spPr>
          <a:xfrm>
            <a:off x="7167147" y="1959250"/>
            <a:ext cx="144449" cy="14444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7154040" y="1612263"/>
            <a:ext cx="286248" cy="271671"/>
          </a:xfrm>
          <a:prstGeom prst="ellipse">
            <a:avLst/>
          </a:prstGeom>
          <a:solidFill>
            <a:schemeClr val="accent1">
              <a:alpha val="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>
            <a:extLst>
              <a:ext uri="{FF2B5EF4-FFF2-40B4-BE49-F238E27FC236}">
                <a16:creationId xmlns:a16="http://schemas.microsoft.com/office/drawing/2014/main" xmlns="" id="{7593CD57-AE2F-4D49-A00C-A1FCEAC048E6}"/>
              </a:ext>
            </a:extLst>
          </p:cNvPr>
          <p:cNvSpPr/>
          <p:nvPr/>
        </p:nvSpPr>
        <p:spPr>
          <a:xfrm>
            <a:off x="7222243" y="1899873"/>
            <a:ext cx="197456" cy="190833"/>
          </a:xfrm>
          <a:prstGeom prst="ellipse">
            <a:avLst/>
          </a:prstGeom>
          <a:solidFill>
            <a:schemeClr val="accent1">
              <a:alpha val="2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5" name="Группа 54">
            <a:extLst>
              <a:ext uri="{FF2B5EF4-FFF2-40B4-BE49-F238E27FC236}">
                <a16:creationId xmlns:a16="http://schemas.microsoft.com/office/drawing/2014/main" xmlns="" id="{D2E45CD1-B094-4F9E-81F5-C83BB208444F}"/>
              </a:ext>
            </a:extLst>
          </p:cNvPr>
          <p:cNvGrpSpPr/>
          <p:nvPr/>
        </p:nvGrpSpPr>
        <p:grpSpPr>
          <a:xfrm rot="15922575" flipH="1">
            <a:off x="7511105" y="1639923"/>
            <a:ext cx="1162693" cy="1068776"/>
            <a:chOff x="3287072" y="3711009"/>
            <a:chExt cx="926235" cy="1068776"/>
          </a:xfrm>
        </p:grpSpPr>
        <p:sp>
          <p:nvSpPr>
            <p:cNvPr id="56" name="Овал 55">
              <a:extLst>
                <a:ext uri="{FF2B5EF4-FFF2-40B4-BE49-F238E27FC236}">
                  <a16:creationId xmlns:a16="http://schemas.microsoft.com/office/drawing/2014/main" xmlns="" id="{A5839E4F-5142-4385-860F-27657E4E76CF}"/>
                </a:ext>
              </a:extLst>
            </p:cNvPr>
            <p:cNvSpPr/>
            <p:nvPr/>
          </p:nvSpPr>
          <p:spPr>
            <a:xfrm>
              <a:off x="3950914" y="4477636"/>
              <a:ext cx="262393" cy="302149"/>
            </a:xfrm>
            <a:prstGeom prst="ellipse">
              <a:avLst/>
            </a:prstGeom>
            <a:solidFill>
              <a:schemeClr val="accent1">
                <a:alpha val="12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>
              <a:extLst>
                <a:ext uri="{FF2B5EF4-FFF2-40B4-BE49-F238E27FC236}">
                  <a16:creationId xmlns:a16="http://schemas.microsoft.com/office/drawing/2014/main" xmlns="" id="{5DF5A06F-C2D6-4C29-8BBD-4CD3A87D0266}"/>
                </a:ext>
              </a:extLst>
            </p:cNvPr>
            <p:cNvSpPr/>
            <p:nvPr/>
          </p:nvSpPr>
          <p:spPr>
            <a:xfrm>
              <a:off x="3634189" y="4168861"/>
              <a:ext cx="204084" cy="219986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>
              <a:extLst>
                <a:ext uri="{FF2B5EF4-FFF2-40B4-BE49-F238E27FC236}">
                  <a16:creationId xmlns:a16="http://schemas.microsoft.com/office/drawing/2014/main" xmlns="" id="{410B2156-C68F-422A-846A-CD16D40115F6}"/>
                </a:ext>
              </a:extLst>
            </p:cNvPr>
            <p:cNvSpPr/>
            <p:nvPr/>
          </p:nvSpPr>
          <p:spPr>
            <a:xfrm>
              <a:off x="3422284" y="4089889"/>
              <a:ext cx="186856" cy="186855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9" name="Овал 58">
              <a:extLst>
                <a:ext uri="{FF2B5EF4-FFF2-40B4-BE49-F238E27FC236}">
                  <a16:creationId xmlns:a16="http://schemas.microsoft.com/office/drawing/2014/main" xmlns="" id="{1D5E89A3-361C-469A-A8FD-C1C43AEFDCF6}"/>
                </a:ext>
              </a:extLst>
            </p:cNvPr>
            <p:cNvSpPr/>
            <p:nvPr/>
          </p:nvSpPr>
          <p:spPr>
            <a:xfrm>
              <a:off x="3287072" y="3711009"/>
              <a:ext cx="185530" cy="18553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Овал 59">
              <a:extLst>
                <a:ext uri="{FF2B5EF4-FFF2-40B4-BE49-F238E27FC236}">
                  <a16:creationId xmlns:a16="http://schemas.microsoft.com/office/drawing/2014/main" xmlns="" id="{910A7C87-5E05-4DBF-9EB8-E0A35DD8E554}"/>
                </a:ext>
              </a:extLst>
            </p:cNvPr>
            <p:cNvSpPr/>
            <p:nvPr/>
          </p:nvSpPr>
          <p:spPr>
            <a:xfrm>
              <a:off x="3552025" y="4046942"/>
              <a:ext cx="190831" cy="16697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>
              <a:extLst>
                <a:ext uri="{FF2B5EF4-FFF2-40B4-BE49-F238E27FC236}">
                  <a16:creationId xmlns:a16="http://schemas.microsoft.com/office/drawing/2014/main" xmlns="" id="{F20F28A1-A463-4349-A23A-A80C55AC09DD}"/>
                </a:ext>
              </a:extLst>
            </p:cNvPr>
            <p:cNvSpPr/>
            <p:nvPr/>
          </p:nvSpPr>
          <p:spPr>
            <a:xfrm>
              <a:off x="3838271" y="4317285"/>
              <a:ext cx="262393" cy="30214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>
              <a:extLst>
                <a:ext uri="{FF2B5EF4-FFF2-40B4-BE49-F238E27FC236}">
                  <a16:creationId xmlns:a16="http://schemas.microsoft.com/office/drawing/2014/main" xmlns="" id="{FDF9DE19-156C-4FD0-B721-746B12BA1C3D}"/>
                </a:ext>
              </a:extLst>
            </p:cNvPr>
            <p:cNvSpPr/>
            <p:nvPr/>
          </p:nvSpPr>
          <p:spPr>
            <a:xfrm>
              <a:off x="4071510" y="4364993"/>
              <a:ext cx="140473" cy="16962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Овал 62">
              <a:extLst>
                <a:ext uri="{FF2B5EF4-FFF2-40B4-BE49-F238E27FC236}">
                  <a16:creationId xmlns:a16="http://schemas.microsoft.com/office/drawing/2014/main" xmlns="" id="{C5227283-1738-41C2-B7E1-A991AEBC3A95}"/>
                </a:ext>
              </a:extLst>
            </p:cNvPr>
            <p:cNvSpPr/>
            <p:nvPr/>
          </p:nvSpPr>
          <p:spPr>
            <a:xfrm>
              <a:off x="3287226" y="3845573"/>
              <a:ext cx="262393" cy="30214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4" name="Овал 63">
              <a:extLst>
                <a:ext uri="{FF2B5EF4-FFF2-40B4-BE49-F238E27FC236}">
                  <a16:creationId xmlns:a16="http://schemas.microsoft.com/office/drawing/2014/main" xmlns="" id="{1CDB8980-4FE5-4F71-8865-0BC55076250A}"/>
                </a:ext>
              </a:extLst>
            </p:cNvPr>
            <p:cNvSpPr/>
            <p:nvPr/>
          </p:nvSpPr>
          <p:spPr>
            <a:xfrm>
              <a:off x="3760549" y="4091715"/>
              <a:ext cx="225287" cy="262393"/>
            </a:xfrm>
            <a:prstGeom prst="ellipse">
              <a:avLst/>
            </a:prstGeom>
            <a:solidFill>
              <a:schemeClr val="accent1">
                <a:alpha val="1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Овал 64">
              <a:extLst>
                <a:ext uri="{FF2B5EF4-FFF2-40B4-BE49-F238E27FC236}">
                  <a16:creationId xmlns:a16="http://schemas.microsoft.com/office/drawing/2014/main" xmlns="" id="{9F7F3EFF-E7B6-46BB-94F6-19692F10A99C}"/>
                </a:ext>
              </a:extLst>
            </p:cNvPr>
            <p:cNvSpPr/>
            <p:nvPr/>
          </p:nvSpPr>
          <p:spPr>
            <a:xfrm>
              <a:off x="3654068" y="4357041"/>
              <a:ext cx="216009" cy="2372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9" name="Группа 68" descr="цветные графические полосы">
            <a:extLst>
              <a:ext uri="{FF2B5EF4-FFF2-40B4-BE49-F238E27FC236}">
                <a16:creationId xmlns:a16="http://schemas.microsoft.com/office/drawing/2014/main" xmlns="" id="{6FF30707-E753-44D5-BF06-038AB38A20C1}"/>
              </a:ext>
            </a:extLst>
          </p:cNvPr>
          <p:cNvGrpSpPr/>
          <p:nvPr/>
        </p:nvGrpSpPr>
        <p:grpSpPr>
          <a:xfrm rot="12865337">
            <a:off x="9986094" y="4371614"/>
            <a:ext cx="1836751" cy="2289977"/>
            <a:chOff x="0" y="0"/>
            <a:chExt cx="2989375" cy="2303813"/>
          </a:xfrm>
          <a:effectLst>
            <a:outerShdw blurRad="1270000" dist="2540000" dir="21540000" sx="1000" sy="1000" algn="ctr" rotWithShape="0">
              <a:schemeClr val="bg1">
                <a:lumMod val="95000"/>
                <a:alpha val="0"/>
              </a:schemeClr>
            </a:outerShdw>
          </a:effectLst>
        </p:grpSpPr>
        <p:sp>
          <p:nvSpPr>
            <p:cNvPr id="70" name="Параллелограмм 45">
              <a:extLst>
                <a:ext uri="{FF2B5EF4-FFF2-40B4-BE49-F238E27FC236}">
                  <a16:creationId xmlns:a16="http://schemas.microsoft.com/office/drawing/2014/main" xmlns="" id="{74E0B208-02B1-4C07-9A93-B59DB5971B96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1" name="Параллелограмм 45">
              <a:extLst>
                <a:ext uri="{FF2B5EF4-FFF2-40B4-BE49-F238E27FC236}">
                  <a16:creationId xmlns:a16="http://schemas.microsoft.com/office/drawing/2014/main" xmlns="" id="{0F2AAEA1-ACA0-49B9-82B5-42AF5BBECC06}"/>
                </a:ext>
              </a:extLst>
            </p:cNvPr>
            <p:cNvSpPr/>
            <p:nvPr/>
          </p:nvSpPr>
          <p:spPr>
            <a:xfrm>
              <a:off x="0" y="296883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2" name="Параллелограмм 45">
              <a:extLst>
                <a:ext uri="{FF2B5EF4-FFF2-40B4-BE49-F238E27FC236}">
                  <a16:creationId xmlns:a16="http://schemas.microsoft.com/office/drawing/2014/main" xmlns="" id="{60ED4E73-9668-4F34-A34D-179FF53B8402}"/>
                </a:ext>
              </a:extLst>
            </p:cNvPr>
            <p:cNvSpPr/>
            <p:nvPr/>
          </p:nvSpPr>
          <p:spPr>
            <a:xfrm>
              <a:off x="1021278" y="1092530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3" name="Параллелограмм 45">
              <a:extLst>
                <a:ext uri="{FF2B5EF4-FFF2-40B4-BE49-F238E27FC236}">
                  <a16:creationId xmlns:a16="http://schemas.microsoft.com/office/drawing/2014/main" xmlns="" id="{1C60544C-E7A0-4765-8585-7F9E363A65CD}"/>
                </a:ext>
              </a:extLst>
            </p:cNvPr>
            <p:cNvSpPr/>
            <p:nvPr/>
          </p:nvSpPr>
          <p:spPr>
            <a:xfrm>
              <a:off x="2054431" y="391886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4" name="Параллелограмм 45">
              <a:extLst>
                <a:ext uri="{FF2B5EF4-FFF2-40B4-BE49-F238E27FC236}">
                  <a16:creationId xmlns:a16="http://schemas.microsoft.com/office/drawing/2014/main" xmlns="" id="{010A92EA-9FAA-4EA5-8D8B-334A48F0879A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5" name="Параллелограмм 45">
              <a:extLst>
                <a:ext uri="{FF2B5EF4-FFF2-40B4-BE49-F238E27FC236}">
                  <a16:creationId xmlns:a16="http://schemas.microsoft.com/office/drawing/2014/main" xmlns="" id="{C205059A-C8BE-493A-8DD4-EC87E35B4B76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 descr="цветные графические полосы">
            <a:extLst>
              <a:ext uri="{FF2B5EF4-FFF2-40B4-BE49-F238E27FC236}">
                <a16:creationId xmlns:a16="http://schemas.microsoft.com/office/drawing/2014/main" xmlns="" id="{7B17F0CD-EC33-48DC-96DB-9C0687C89D04}"/>
              </a:ext>
            </a:extLst>
          </p:cNvPr>
          <p:cNvGrpSpPr/>
          <p:nvPr/>
        </p:nvGrpSpPr>
        <p:grpSpPr>
          <a:xfrm>
            <a:off x="10480085" y="5421797"/>
            <a:ext cx="1673759" cy="1436203"/>
            <a:chOff x="629392" y="0"/>
            <a:chExt cx="2359983" cy="1809909"/>
          </a:xfrm>
        </p:grpSpPr>
        <p:sp>
          <p:nvSpPr>
            <p:cNvPr id="6" name="Параллелограмм 45">
              <a:extLst>
                <a:ext uri="{FF2B5EF4-FFF2-40B4-BE49-F238E27FC236}">
                  <a16:creationId xmlns:a16="http://schemas.microsoft.com/office/drawing/2014/main" xmlns="" id="{32456299-1042-4408-9FCD-4E6757F9F74F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" name="Параллелограмм 45">
              <a:extLst>
                <a:ext uri="{FF2B5EF4-FFF2-40B4-BE49-F238E27FC236}">
                  <a16:creationId xmlns:a16="http://schemas.microsoft.com/office/drawing/2014/main" xmlns="" id="{E8060B90-1784-4BC2-AB59-2159C785279F}"/>
                </a:ext>
              </a:extLst>
            </p:cNvPr>
            <p:cNvSpPr/>
            <p:nvPr/>
          </p:nvSpPr>
          <p:spPr>
            <a:xfrm>
              <a:off x="1377455" y="598626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Параллелограмм 45">
              <a:extLst>
                <a:ext uri="{FF2B5EF4-FFF2-40B4-BE49-F238E27FC236}">
                  <a16:creationId xmlns:a16="http://schemas.microsoft.com/office/drawing/2014/main" xmlns="" id="{6E414CD2-5567-42BE-AF69-5F43F0C94269}"/>
                </a:ext>
              </a:extLst>
            </p:cNvPr>
            <p:cNvSpPr/>
            <p:nvPr/>
          </p:nvSpPr>
          <p:spPr>
            <a:xfrm>
              <a:off x="2054431" y="391886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Параллелограмм 45">
              <a:extLst>
                <a:ext uri="{FF2B5EF4-FFF2-40B4-BE49-F238E27FC236}">
                  <a16:creationId xmlns:a16="http://schemas.microsoft.com/office/drawing/2014/main" xmlns="" id="{14ED6E58-1A8F-4BAF-9E22-23CA4E2FAC1A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Параллелограмм 45">
              <a:extLst>
                <a:ext uri="{FF2B5EF4-FFF2-40B4-BE49-F238E27FC236}">
                  <a16:creationId xmlns:a16="http://schemas.microsoft.com/office/drawing/2014/main" xmlns="" id="{9458B5F5-59BC-4682-AEAB-A7A9ED0E2464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12" name="Группа 11" descr="цветные графические полосы">
            <a:extLst>
              <a:ext uri="{FF2B5EF4-FFF2-40B4-BE49-F238E27FC236}">
                <a16:creationId xmlns:a16="http://schemas.microsoft.com/office/drawing/2014/main" xmlns="" id="{66CB4EFB-F905-4E67-BA93-F2717E482F5D}"/>
              </a:ext>
            </a:extLst>
          </p:cNvPr>
          <p:cNvGrpSpPr/>
          <p:nvPr/>
        </p:nvGrpSpPr>
        <p:grpSpPr>
          <a:xfrm>
            <a:off x="202495" y="4514901"/>
            <a:ext cx="2284547" cy="2214189"/>
            <a:chOff x="0" y="0"/>
            <a:chExt cx="2989375" cy="2303813"/>
          </a:xfrm>
        </p:grpSpPr>
        <p:sp>
          <p:nvSpPr>
            <p:cNvPr id="13" name="Параллелограмм 45">
              <a:extLst>
                <a:ext uri="{FF2B5EF4-FFF2-40B4-BE49-F238E27FC236}">
                  <a16:creationId xmlns:a16="http://schemas.microsoft.com/office/drawing/2014/main" xmlns="" id="{D873023D-21A3-476F-ABEE-FBBBCE55D406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4" name="Параллелограмм 45">
              <a:extLst>
                <a:ext uri="{FF2B5EF4-FFF2-40B4-BE49-F238E27FC236}">
                  <a16:creationId xmlns:a16="http://schemas.microsoft.com/office/drawing/2014/main" xmlns="" id="{107C3854-D008-4363-A331-7F214E676904}"/>
                </a:ext>
              </a:extLst>
            </p:cNvPr>
            <p:cNvSpPr/>
            <p:nvPr/>
          </p:nvSpPr>
          <p:spPr>
            <a:xfrm>
              <a:off x="0" y="296883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" name="Параллелограмм 45">
              <a:extLst>
                <a:ext uri="{FF2B5EF4-FFF2-40B4-BE49-F238E27FC236}">
                  <a16:creationId xmlns:a16="http://schemas.microsoft.com/office/drawing/2014/main" xmlns="" id="{1C086946-3285-492D-9140-C018D4FE4668}"/>
                </a:ext>
              </a:extLst>
            </p:cNvPr>
            <p:cNvSpPr/>
            <p:nvPr/>
          </p:nvSpPr>
          <p:spPr>
            <a:xfrm>
              <a:off x="1021278" y="1092530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 dirty="0"/>
            </a:p>
          </p:txBody>
        </p:sp>
        <p:sp>
          <p:nvSpPr>
            <p:cNvPr id="17" name="Параллелограмм 45">
              <a:extLst>
                <a:ext uri="{FF2B5EF4-FFF2-40B4-BE49-F238E27FC236}">
                  <a16:creationId xmlns:a16="http://schemas.microsoft.com/office/drawing/2014/main" xmlns="" id="{A034A2FB-319A-46F2-BB56-595971D8FD59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8" name="Параллелограмм 45">
              <a:extLst>
                <a:ext uri="{FF2B5EF4-FFF2-40B4-BE49-F238E27FC236}">
                  <a16:creationId xmlns:a16="http://schemas.microsoft.com/office/drawing/2014/main" xmlns="" id="{C4C0C78F-635E-4260-A23A-7259ECEC4B5C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DFBCCD52-E916-4ED7-A00B-91319E10E982}"/>
              </a:ext>
            </a:extLst>
          </p:cNvPr>
          <p:cNvCxnSpPr>
            <a:cxnSpLocks/>
          </p:cNvCxnSpPr>
          <p:nvPr/>
        </p:nvCxnSpPr>
        <p:spPr>
          <a:xfrm flipV="1">
            <a:off x="11107972" y="2329734"/>
            <a:ext cx="0" cy="2691691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04" y="216481"/>
            <a:ext cx="1378700" cy="164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7" name="Таблица 6">
            <a:extLst>
              <a:ext uri="{FF2B5EF4-FFF2-40B4-BE49-F238E27FC236}">
                <a16:creationId xmlns:a16="http://schemas.microsoft.com/office/drawing/2014/main" xmlns="" id="{E13A6FE0-158C-496E-8AA0-E0B67D8EF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406838"/>
              </p:ext>
            </p:extLst>
          </p:nvPr>
        </p:nvGraphicFramePr>
        <p:xfrm>
          <a:off x="1841010" y="56561"/>
          <a:ext cx="8485918" cy="6616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43331">
                  <a:extLst>
                    <a:ext uri="{9D8B030D-6E8A-4147-A177-3AD203B41FA5}">
                      <a16:colId xmlns:a16="http://schemas.microsoft.com/office/drawing/2014/main" xmlns="" val="2660691744"/>
                    </a:ext>
                  </a:extLst>
                </a:gridCol>
                <a:gridCol w="896885">
                  <a:extLst>
                    <a:ext uri="{9D8B030D-6E8A-4147-A177-3AD203B41FA5}">
                      <a16:colId xmlns:a16="http://schemas.microsoft.com/office/drawing/2014/main" xmlns="" val="3017268149"/>
                    </a:ext>
                  </a:extLst>
                </a:gridCol>
                <a:gridCol w="1172851">
                  <a:extLst>
                    <a:ext uri="{9D8B030D-6E8A-4147-A177-3AD203B41FA5}">
                      <a16:colId xmlns:a16="http://schemas.microsoft.com/office/drawing/2014/main" xmlns="" val="2985941724"/>
                    </a:ext>
                  </a:extLst>
                </a:gridCol>
                <a:gridCol w="1172851">
                  <a:extLst>
                    <a:ext uri="{9D8B030D-6E8A-4147-A177-3AD203B41FA5}">
                      <a16:colId xmlns:a16="http://schemas.microsoft.com/office/drawing/2014/main" xmlns="" val="308281519"/>
                    </a:ext>
                  </a:extLst>
                </a:gridCol>
              </a:tblGrid>
              <a:tr h="56419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№2 «Многопрофильность – залог трудоустройства и 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закрепляемости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»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94274187"/>
                  </a:ext>
                </a:extLst>
              </a:tr>
              <a:tr h="608662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ЦЕЛЬ:</a:t>
                      </a: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 1 октября 2024 повысить уровень </a:t>
                      </a:r>
                      <a:r>
                        <a:rPr lang="ru-RU" sz="18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закрепляемости</a:t>
                      </a: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выпускников техникума на 75%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4751688"/>
                  </a:ext>
                </a:extLst>
              </a:tr>
              <a:tr h="34780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rgbClr val="3399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Сроки реализации 2022-2024 </a:t>
                      </a:r>
                      <a:r>
                        <a:rPr lang="ru-RU" sz="1800" b="1" dirty="0" err="1">
                          <a:solidFill>
                            <a:srgbClr val="339966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гг</a:t>
                      </a:r>
                      <a:endParaRPr lang="ru-RU" sz="1800" b="1" dirty="0">
                        <a:solidFill>
                          <a:srgbClr val="3399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>
                        <a:solidFill>
                          <a:srgbClr val="339966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31085501"/>
                  </a:ext>
                </a:extLst>
              </a:tr>
              <a:tr h="48784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ЦЕЛЕВЫЕ ПОКАЗАТЕЛИ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Плановый 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Фактический показатель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</a:p>
                    <a:p>
                      <a:r>
                        <a:rPr lang="ru-RU" sz="11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(%исполнения)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1881138"/>
                  </a:ext>
                </a:extLst>
              </a:tr>
              <a:tr h="4927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 механизм закрепления студентов и выпускников на рабочих местах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1807176"/>
                  </a:ext>
                </a:extLst>
              </a:tr>
              <a:tr h="456732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обучающихся по индивидуальным учебным планам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4438134"/>
                  </a:ext>
                </a:extLst>
              </a:tr>
              <a:tr h="347807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договоров о целевом обучении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12118675"/>
                  </a:ext>
                </a:extLst>
              </a:tr>
              <a:tr h="492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обучающихся 3, 4 курсов трудоустроенных по специальности, профессии в период обучения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63451973"/>
                  </a:ext>
                </a:extLst>
              </a:tr>
              <a:tr h="6447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 программ СПО, где предусмотрена промежуточная аттестация в форме демонстрационного экзамена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71001581"/>
                  </a:ext>
                </a:extLst>
              </a:tr>
              <a:tr h="4927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студентов принявших участие в корпоративных мероприятиях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98243435"/>
                  </a:ext>
                </a:extLst>
              </a:tr>
              <a:tr h="492726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студентов, получивших не менее 2 дополнительных квалификаций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863003"/>
                  </a:ext>
                </a:extLst>
              </a:tr>
              <a:tr h="492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студентов, получивших не менее 3 дополнительных квалификаций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81399719"/>
                  </a:ext>
                </a:extLst>
              </a:tr>
              <a:tr h="492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студентов закрепившихся на рабочих местах, не менее чем на 2 года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45470583"/>
                  </a:ext>
                </a:extLst>
              </a:tr>
            </a:tbl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55D82966-89CD-4978-88F7-BFB1589963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2945" y="-70525"/>
            <a:ext cx="1671458" cy="1687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787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ая соединительная линия 3">
            <a:extLst>
              <a:ext uri="{FF2B5EF4-FFF2-40B4-BE49-F238E27FC236}">
                <a16:creationId xmlns:a16="http://schemas.microsoft.com/office/drawing/2014/main" xmlns="" id="{5C180BCA-FDED-41F8-84E8-CA7FCEB34E60}"/>
              </a:ext>
            </a:extLst>
          </p:cNvPr>
          <p:cNvSpPr/>
          <p:nvPr/>
        </p:nvSpPr>
        <p:spPr>
          <a:xfrm>
            <a:off x="6039185" y="3693266"/>
            <a:ext cx="211647" cy="237929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379297"/>
                </a:lnTo>
                <a:lnTo>
                  <a:pt x="211647" y="2379297"/>
                </a:lnTo>
              </a:path>
            </a:pathLst>
          </a:custGeom>
          <a:noFill/>
        </p:spPr>
        <p:style>
          <a:lnRef idx="2">
            <a:schemeClr val="accent1">
              <a:tint val="9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038" name="Picture 14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153" y="871193"/>
            <a:ext cx="1270227" cy="70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Скругленный прямоугольник 56"/>
          <p:cNvSpPr/>
          <p:nvPr/>
        </p:nvSpPr>
        <p:spPr>
          <a:xfrm>
            <a:off x="8369654" y="1556609"/>
            <a:ext cx="2559482" cy="765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55D82966-89CD-4978-88F7-BFB1589963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999" y="429370"/>
            <a:ext cx="1158650" cy="1159616"/>
          </a:xfrm>
          <a:prstGeom prst="rect">
            <a:avLst/>
          </a:prstGeom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938" y="920108"/>
            <a:ext cx="970058" cy="498629"/>
          </a:xfrm>
          <a:prstGeom prst="round2Same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4453" y="871193"/>
            <a:ext cx="1026957" cy="64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icture backgroun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573" y="1263377"/>
            <a:ext cx="1169524" cy="64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864" y="1366631"/>
            <a:ext cx="1454934" cy="50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132" y="1366631"/>
            <a:ext cx="1054665" cy="64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8531593" y="1723378"/>
            <a:ext cx="24544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cap="all" dirty="0">
                <a:solidFill>
                  <a:schemeClr val="bg1">
                    <a:lumMod val="95000"/>
                  </a:schemeClr>
                </a:solidFill>
                <a:latin typeface="Arial Black" pitchFamily="34" charset="0"/>
              </a:rPr>
              <a:t>Наблюдательный совет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1830125" y="61991"/>
            <a:ext cx="8531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Конструирование и реализация карьерных навыков</a:t>
            </a:r>
          </a:p>
        </p:txBody>
      </p:sp>
      <p:pic>
        <p:nvPicPr>
          <p:cNvPr id="70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69" y="152872"/>
            <a:ext cx="1026957" cy="122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Прямоугольник 74"/>
          <p:cNvSpPr/>
          <p:nvPr/>
        </p:nvSpPr>
        <p:spPr>
          <a:xfrm>
            <a:off x="8594270" y="2967377"/>
            <a:ext cx="3520051" cy="3170099"/>
          </a:xfrm>
          <a:prstGeom prst="rect">
            <a:avLst/>
          </a:prstGeom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b="1" cap="all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Мотивационные инструменты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работать в УПК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Гарантия трудоустройства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поддержки молодых специалистов</a:t>
            </a:r>
          </a:p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в ВУЗе за счет работодателя</a:t>
            </a: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xmlns="" id="{039108A8-625D-4FAE-8994-3ED1696258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7648682"/>
              </p:ext>
            </p:extLst>
          </p:nvPr>
        </p:nvGraphicFramePr>
        <p:xfrm>
          <a:off x="196539" y="2255991"/>
          <a:ext cx="8215531" cy="5116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41" name="Прямая соединительная линия 3">
            <a:extLst>
              <a:ext uri="{FF2B5EF4-FFF2-40B4-BE49-F238E27FC236}">
                <a16:creationId xmlns:a16="http://schemas.microsoft.com/office/drawing/2014/main" xmlns="" id="{3A012579-1159-469C-8DA2-FF5CF3551FC9}"/>
              </a:ext>
            </a:extLst>
          </p:cNvPr>
          <p:cNvSpPr/>
          <p:nvPr/>
        </p:nvSpPr>
        <p:spPr>
          <a:xfrm>
            <a:off x="6049763" y="2198854"/>
            <a:ext cx="211647" cy="237929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379297"/>
                </a:lnTo>
                <a:lnTo>
                  <a:pt x="211647" y="2379297"/>
                </a:lnTo>
              </a:path>
            </a:pathLst>
          </a:custGeom>
          <a:noFill/>
        </p:spPr>
        <p:style>
          <a:lnRef idx="2">
            <a:schemeClr val="accent1">
              <a:tint val="9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xmlns="" id="{E5916317-DDD1-4087-BA26-7EFEC7E2BA83}"/>
              </a:ext>
            </a:extLst>
          </p:cNvPr>
          <p:cNvGrpSpPr/>
          <p:nvPr/>
        </p:nvGrpSpPr>
        <p:grpSpPr>
          <a:xfrm>
            <a:off x="6014964" y="5621780"/>
            <a:ext cx="2519596" cy="901567"/>
            <a:chOff x="3280632" y="3882417"/>
            <a:chExt cx="1991149" cy="1005072"/>
          </a:xfrm>
        </p:grpSpPr>
        <p:sp>
          <p:nvSpPr>
            <p:cNvPr id="38" name="Прямоугольник: скругленные углы 37">
              <a:extLst>
                <a:ext uri="{FF2B5EF4-FFF2-40B4-BE49-F238E27FC236}">
                  <a16:creationId xmlns:a16="http://schemas.microsoft.com/office/drawing/2014/main" xmlns="" id="{200301BD-C8CD-49FC-B57A-E16F20DAAA23}"/>
                </a:ext>
              </a:extLst>
            </p:cNvPr>
            <p:cNvSpPr/>
            <p:nvPr/>
          </p:nvSpPr>
          <p:spPr>
            <a:xfrm>
              <a:off x="3346960" y="3893172"/>
              <a:ext cx="1857374" cy="99066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A991012D-B49D-4B5C-9058-6ECC4356F3D7}"/>
                </a:ext>
              </a:extLst>
            </p:cNvPr>
            <p:cNvSpPr txBox="1"/>
            <p:nvPr/>
          </p:nvSpPr>
          <p:spPr>
            <a:xfrm>
              <a:off x="3280632" y="3882417"/>
              <a:ext cx="1991149" cy="10050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/>
              <a:r>
                <a:rPr lang="ru-RU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Центр трудоустройства</a:t>
              </a:r>
            </a:p>
            <a:p>
              <a:pPr lvl="0" algn="ctr"/>
              <a:r>
                <a:rPr lang="ru-RU" b="1" dirty="0"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ОГАПОУ «ЧАМТ»</a:t>
              </a:r>
            </a:p>
          </p:txBody>
        </p:sp>
      </p:grp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E8146FDF-FF18-41F4-911D-F7F83AE0570B}"/>
              </a:ext>
            </a:extLst>
          </p:cNvPr>
          <p:cNvGrpSpPr/>
          <p:nvPr/>
        </p:nvGrpSpPr>
        <p:grpSpPr>
          <a:xfrm>
            <a:off x="6041914" y="3749520"/>
            <a:ext cx="2394377" cy="1624391"/>
            <a:chOff x="3250525" y="2302690"/>
            <a:chExt cx="2394377" cy="1384127"/>
          </a:xfrm>
        </p:grpSpPr>
        <p:sp>
          <p:nvSpPr>
            <p:cNvPr id="35" name="Прямоугольник: скругленные углы 34">
              <a:extLst>
                <a:ext uri="{FF2B5EF4-FFF2-40B4-BE49-F238E27FC236}">
                  <a16:creationId xmlns:a16="http://schemas.microsoft.com/office/drawing/2014/main" xmlns="" id="{C16AF8B0-AFDA-48C5-A21D-E546F7D20485}"/>
                </a:ext>
              </a:extLst>
            </p:cNvPr>
            <p:cNvSpPr/>
            <p:nvPr/>
          </p:nvSpPr>
          <p:spPr>
            <a:xfrm>
              <a:off x="3250525" y="2302690"/>
              <a:ext cx="2368617" cy="138412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alpha val="90000"/>
                <a:hueOff val="0"/>
                <a:satOff val="0"/>
                <a:lumOff val="0"/>
                <a:alphaOff val="-26667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Прямоугольник: скругленные углы 4">
              <a:extLst>
                <a:ext uri="{FF2B5EF4-FFF2-40B4-BE49-F238E27FC236}">
                  <a16:creationId xmlns:a16="http://schemas.microsoft.com/office/drawing/2014/main" xmlns="" id="{0D476AE2-E4F1-4461-985D-FBD99631E9FC}"/>
                </a:ext>
              </a:extLst>
            </p:cNvPr>
            <p:cNvSpPr txBox="1"/>
            <p:nvPr/>
          </p:nvSpPr>
          <p:spPr>
            <a:xfrm>
              <a:off x="3357365" y="2343228"/>
              <a:ext cx="2287537" cy="13030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0" tIns="20320" rIns="30480" bIns="20320" numCol="1" spcCol="1270" anchor="ctr" anchorCtr="0">
              <a:noAutofit/>
            </a:bodyPr>
            <a:lstStyle/>
            <a:p>
              <a:pPr algn="ctr">
                <a:spcAft>
                  <a:spcPts val="400"/>
                </a:spcAft>
              </a:pPr>
              <a:r>
                <a:rPr lang="ru-RU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</a:p>
            <a:p>
              <a:pPr algn="ctr">
                <a:spcAft>
                  <a:spcPts val="400"/>
                </a:spcAft>
              </a:pPr>
              <a:r>
                <a:rPr lang="ru-RU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Трудоустройство и обучение по ИУП</a:t>
              </a:r>
            </a:p>
            <a:p>
              <a:pPr algn="ctr">
                <a:spcAft>
                  <a:spcPts val="400"/>
                </a:spcAft>
              </a:pPr>
              <a:r>
                <a:rPr lang="ru-RU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Стажировки на предприятиях области</a:t>
              </a:r>
            </a:p>
            <a:p>
              <a:pPr algn="ctr">
                <a:spcAft>
                  <a:spcPts val="400"/>
                </a:spcAft>
              </a:pPr>
              <a:r>
                <a:rPr lang="ru-RU" sz="20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</a:p>
          </p:txBody>
        </p: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F8A19E3-91BB-4F8E-BB3D-5A76198D450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18856" y="751980"/>
            <a:ext cx="2093119" cy="2401925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F331B6F6-E6AD-A2CA-1F5B-944D5307CCAA}"/>
              </a:ext>
            </a:extLst>
          </p:cNvPr>
          <p:cNvCxnSpPr>
            <a:cxnSpLocks/>
            <a:stCxn id="57" idx="1"/>
          </p:cNvCxnSpPr>
          <p:nvPr/>
        </p:nvCxnSpPr>
        <p:spPr>
          <a:xfrm flipH="1">
            <a:off x="1146226" y="1939204"/>
            <a:ext cx="7223428" cy="689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895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BB72C05F-2D43-405E-ACBF-366F4C3810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26" y="81746"/>
            <a:ext cx="1222774" cy="10189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E9D3106-BB27-4568-8A42-0C2BD69857CA}"/>
              </a:ext>
            </a:extLst>
          </p:cNvPr>
          <p:cNvSpPr txBox="1"/>
          <p:nvPr/>
        </p:nvSpPr>
        <p:spPr>
          <a:xfrm>
            <a:off x="1151824" y="3226989"/>
            <a:ext cx="10595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 </a:t>
            </a:r>
            <a:r>
              <a:rPr lang="ru-RU" sz="2800" b="1" u="sng" dirty="0">
                <a:solidFill>
                  <a:srgbClr val="008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 С Т А В Н И Ч Е С Т В О</a:t>
            </a:r>
            <a:endParaRPr lang="ru-RU" sz="2800" b="1" dirty="0">
              <a:solidFill>
                <a:srgbClr val="008000"/>
              </a:solidFill>
            </a:endParaRPr>
          </a:p>
        </p:txBody>
      </p:sp>
      <p:sp>
        <p:nvSpPr>
          <p:cNvPr id="2" name="Выноска: стрелка вверх 1">
            <a:extLst>
              <a:ext uri="{FF2B5EF4-FFF2-40B4-BE49-F238E27FC236}">
                <a16:creationId xmlns:a16="http://schemas.microsoft.com/office/drawing/2014/main" xmlns="" id="{F4227459-1EA2-43F1-B9AE-68472A094DB8}"/>
              </a:ext>
            </a:extLst>
          </p:cNvPr>
          <p:cNvSpPr/>
          <p:nvPr/>
        </p:nvSpPr>
        <p:spPr>
          <a:xfrm>
            <a:off x="-74739" y="4884632"/>
            <a:ext cx="2345680" cy="164606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24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196850" lvl="0" algn="ctr">
              <a:buSzPts val="1400"/>
              <a:tabLst>
                <a:tab pos="560070" algn="l"/>
              </a:tabLst>
            </a:pPr>
            <a:r>
              <a:rPr lang="ru-RU" sz="2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Педагог - педагог</a:t>
            </a:r>
          </a:p>
          <a:p>
            <a:pPr marR="196850" lvl="0" algn="ctr">
              <a:buSzPts val="1400"/>
              <a:tabLst>
                <a:tab pos="560070" algn="l"/>
              </a:tabLst>
            </a:pPr>
            <a:endPara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Выноска: стрелка вверх 3">
            <a:extLst>
              <a:ext uri="{FF2B5EF4-FFF2-40B4-BE49-F238E27FC236}">
                <a16:creationId xmlns:a16="http://schemas.microsoft.com/office/drawing/2014/main" xmlns="" id="{D499B26C-698A-46F3-9C76-5F41B622196B}"/>
              </a:ext>
            </a:extLst>
          </p:cNvPr>
          <p:cNvSpPr/>
          <p:nvPr/>
        </p:nvSpPr>
        <p:spPr>
          <a:xfrm>
            <a:off x="7001745" y="4892224"/>
            <a:ext cx="2444436" cy="1630005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2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191770" lvl="1">
              <a:buSzPts val="1400"/>
              <a:tabLst>
                <a:tab pos="948690" algn="l"/>
              </a:tabLst>
            </a:pPr>
            <a:r>
              <a:rPr lang="ru-RU" sz="2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работодатель </a:t>
            </a:r>
            <a:r>
              <a:rPr lang="ru-RU" sz="2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- студент</a:t>
            </a:r>
            <a:endPara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Выноска: стрелка вверх 6">
            <a:extLst>
              <a:ext uri="{FF2B5EF4-FFF2-40B4-BE49-F238E27FC236}">
                <a16:creationId xmlns:a16="http://schemas.microsoft.com/office/drawing/2014/main" xmlns="" id="{09D0483A-6F07-4243-9DB4-29BED6326771}"/>
              </a:ext>
            </a:extLst>
          </p:cNvPr>
          <p:cNvSpPr/>
          <p:nvPr/>
        </p:nvSpPr>
        <p:spPr>
          <a:xfrm>
            <a:off x="2402917" y="4884632"/>
            <a:ext cx="2232338" cy="164519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2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191770" lvl="1" algn="ctr">
              <a:buSzPts val="1400"/>
              <a:tabLst>
                <a:tab pos="948690" algn="l"/>
              </a:tabLst>
            </a:pPr>
            <a:r>
              <a:rPr lang="ru-RU" sz="2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педагог-студент</a:t>
            </a:r>
            <a:endPara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xmlns="" id="{F40C0EFE-90AF-4FE8-A469-D8DA1BEF5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4496" y="3713155"/>
            <a:ext cx="1058933" cy="1040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xmlns="" id="{CAC4237B-C4C0-49E7-A626-F1E9A38F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0" y="3715721"/>
            <a:ext cx="1735462" cy="108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Выноска: стрелка вверх 6">
            <a:extLst>
              <a:ext uri="{FF2B5EF4-FFF2-40B4-BE49-F238E27FC236}">
                <a16:creationId xmlns:a16="http://schemas.microsoft.com/office/drawing/2014/main" xmlns="" id="{09D0483A-6F07-4243-9DB4-29BED6326771}"/>
              </a:ext>
            </a:extLst>
          </p:cNvPr>
          <p:cNvSpPr/>
          <p:nvPr/>
        </p:nvSpPr>
        <p:spPr>
          <a:xfrm>
            <a:off x="4767231" y="4909855"/>
            <a:ext cx="2086242" cy="1636962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2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191770" lvl="1" algn="ctr">
              <a:buSzPts val="1400"/>
              <a:tabLst>
                <a:tab pos="948690" algn="l"/>
              </a:tabLst>
            </a:pPr>
            <a:r>
              <a:rPr lang="ru-RU" sz="2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студент-студент</a:t>
            </a:r>
            <a:endPara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Выноска: стрелка вверх 6">
            <a:extLst>
              <a:ext uri="{FF2B5EF4-FFF2-40B4-BE49-F238E27FC236}">
                <a16:creationId xmlns:a16="http://schemas.microsoft.com/office/drawing/2014/main" xmlns="" id="{09D0483A-6F07-4243-9DB4-29BED6326771}"/>
              </a:ext>
            </a:extLst>
          </p:cNvPr>
          <p:cNvSpPr/>
          <p:nvPr/>
        </p:nvSpPr>
        <p:spPr>
          <a:xfrm>
            <a:off x="9636503" y="4884632"/>
            <a:ext cx="2365174" cy="1618401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23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191770" lvl="1" algn="ctr">
              <a:buSzPts val="1400"/>
              <a:tabLst>
                <a:tab pos="948690" algn="l"/>
              </a:tabLs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</a:t>
            </a:r>
            <a:r>
              <a:rPr lang="ru-RU" sz="2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аботодатель </a:t>
            </a:r>
            <a:r>
              <a:rPr lang="ru-RU" sz="2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педагог</a:t>
            </a:r>
            <a:endPara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27364" y="4783511"/>
            <a:ext cx="11170125" cy="0"/>
          </a:xfrm>
          <a:prstGeom prst="line">
            <a:avLst/>
          </a:prstGeom>
          <a:ln w="825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0" name="Picture 16">
            <a:extLst>
              <a:ext uri="{FF2B5EF4-FFF2-40B4-BE49-F238E27FC236}">
                <a16:creationId xmlns:a16="http://schemas.microsoft.com/office/drawing/2014/main" xmlns="" id="{43508CF9-9112-463A-8D5F-D8D0358BE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98" y="3738900"/>
            <a:ext cx="1335652" cy="97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s://dou94.obrku.ru/images/foto/nastavnik.jpg">
            <a:extLst>
              <a:ext uri="{FF2B5EF4-FFF2-40B4-BE49-F238E27FC236}">
                <a16:creationId xmlns:a16="http://schemas.microsoft.com/office/drawing/2014/main" xmlns="" id="{012F236D-22E7-FDE5-642F-1A7ACED27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773" y="3820340"/>
            <a:ext cx="1335652" cy="9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akusit.ru/uploads/posts/2022-12/1669967672_scale_1200.png">
            <a:extLst>
              <a:ext uri="{FF2B5EF4-FFF2-40B4-BE49-F238E27FC236}">
                <a16:creationId xmlns:a16="http://schemas.microsoft.com/office/drawing/2014/main" xmlns="" id="{C38C85FB-60CA-1693-81ED-787FD9D3C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786" y="3820340"/>
            <a:ext cx="1132110" cy="900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12">
            <a:extLst>
              <a:ext uri="{FF2B5EF4-FFF2-40B4-BE49-F238E27FC236}">
                <a16:creationId xmlns:a16="http://schemas.microsoft.com/office/drawing/2014/main" xmlns="" id="{9ADD032A-C84A-9914-77D1-FA7767F117FB}"/>
              </a:ext>
            </a:extLst>
          </p:cNvPr>
          <p:cNvGrpSpPr>
            <a:grpSpLocks/>
          </p:cNvGrpSpPr>
          <p:nvPr/>
        </p:nvGrpSpPr>
        <p:grpSpPr bwMode="auto">
          <a:xfrm>
            <a:off x="994433" y="769217"/>
            <a:ext cx="4221316" cy="2494690"/>
            <a:chOff x="2710830" y="2518365"/>
            <a:chExt cx="6768752" cy="4240004"/>
          </a:xfrm>
        </p:grpSpPr>
        <p:sp>
          <p:nvSpPr>
            <p:cNvPr id="9" name="Стрелка: счетверенная 13">
              <a:extLst>
                <a:ext uri="{FF2B5EF4-FFF2-40B4-BE49-F238E27FC236}">
                  <a16:creationId xmlns:a16="http://schemas.microsoft.com/office/drawing/2014/main" xmlns="" id="{3DB52937-AD54-6717-AA63-92B4E47F430A}"/>
                </a:ext>
              </a:extLst>
            </p:cNvPr>
            <p:cNvSpPr/>
            <p:nvPr/>
          </p:nvSpPr>
          <p:spPr>
            <a:xfrm>
              <a:off x="2710830" y="2518365"/>
              <a:ext cx="6768752" cy="4240004"/>
            </a:xfrm>
            <a:prstGeom prst="quadArrow">
              <a:avLst>
                <a:gd name="adj1" fmla="val 2000"/>
                <a:gd name="adj2" fmla="val 4000"/>
                <a:gd name="adj3" fmla="val 5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олилиния: фигура 14">
              <a:extLst>
                <a:ext uri="{FF2B5EF4-FFF2-40B4-BE49-F238E27FC236}">
                  <a16:creationId xmlns:a16="http://schemas.microsoft.com/office/drawing/2014/main" xmlns="" id="{45885983-71BE-49DB-93AD-5EFBE2FD3D50}"/>
                </a:ext>
              </a:extLst>
            </p:cNvPr>
            <p:cNvSpPr/>
            <p:nvPr/>
          </p:nvSpPr>
          <p:spPr>
            <a:xfrm>
              <a:off x="3142709" y="2794576"/>
              <a:ext cx="2804038" cy="1695367"/>
            </a:xfrm>
            <a:custGeom>
              <a:avLst/>
              <a:gdLst>
                <a:gd name="connsiteX0" fmla="*/ 0 w 1696001"/>
                <a:gd name="connsiteY0" fmla="*/ 282672 h 1696001"/>
                <a:gd name="connsiteX1" fmla="*/ 282672 w 1696001"/>
                <a:gd name="connsiteY1" fmla="*/ 0 h 1696001"/>
                <a:gd name="connsiteX2" fmla="*/ 1413329 w 1696001"/>
                <a:gd name="connsiteY2" fmla="*/ 0 h 1696001"/>
                <a:gd name="connsiteX3" fmla="*/ 1696001 w 1696001"/>
                <a:gd name="connsiteY3" fmla="*/ 282672 h 1696001"/>
                <a:gd name="connsiteX4" fmla="*/ 1696001 w 1696001"/>
                <a:gd name="connsiteY4" fmla="*/ 1413329 h 1696001"/>
                <a:gd name="connsiteX5" fmla="*/ 1413329 w 1696001"/>
                <a:gd name="connsiteY5" fmla="*/ 1696001 h 1696001"/>
                <a:gd name="connsiteX6" fmla="*/ 282672 w 1696001"/>
                <a:gd name="connsiteY6" fmla="*/ 1696001 h 1696001"/>
                <a:gd name="connsiteX7" fmla="*/ 0 w 1696001"/>
                <a:gd name="connsiteY7" fmla="*/ 1413329 h 1696001"/>
                <a:gd name="connsiteX8" fmla="*/ 0 w 1696001"/>
                <a:gd name="connsiteY8" fmla="*/ 282672 h 1696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6001" h="1696001">
                  <a:moveTo>
                    <a:pt x="0" y="282672"/>
                  </a:moveTo>
                  <a:cubicBezTo>
                    <a:pt x="0" y="126557"/>
                    <a:pt x="126557" y="0"/>
                    <a:pt x="282672" y="0"/>
                  </a:cubicBezTo>
                  <a:lnTo>
                    <a:pt x="1413329" y="0"/>
                  </a:lnTo>
                  <a:cubicBezTo>
                    <a:pt x="1569444" y="0"/>
                    <a:pt x="1696001" y="126557"/>
                    <a:pt x="1696001" y="282672"/>
                  </a:cubicBezTo>
                  <a:lnTo>
                    <a:pt x="1696001" y="1413329"/>
                  </a:lnTo>
                  <a:cubicBezTo>
                    <a:pt x="1696001" y="1569444"/>
                    <a:pt x="1569444" y="1696001"/>
                    <a:pt x="1413329" y="1696001"/>
                  </a:cubicBezTo>
                  <a:lnTo>
                    <a:pt x="282672" y="1696001"/>
                  </a:lnTo>
                  <a:cubicBezTo>
                    <a:pt x="126557" y="1696001"/>
                    <a:pt x="0" y="1569444"/>
                    <a:pt x="0" y="1413329"/>
                  </a:cubicBezTo>
                  <a:lnTo>
                    <a:pt x="0" y="28267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8992" tIns="158992" rIns="158992" bIns="158992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altLang="ru-RU" sz="2000" b="1" u="sng" dirty="0">
                  <a:solidFill>
                    <a:schemeClr val="bg1"/>
                  </a:solidFill>
                  <a:latin typeface="Arial" panose="020B0604020202020204" pitchFamily="34" charset="0"/>
                </a:rPr>
                <a:t>Гражданин</a:t>
              </a:r>
            </a:p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u="sng" dirty="0">
                  <a:solidFill>
                    <a:schemeClr val="bg1"/>
                  </a:solidFill>
                </a:rPr>
                <a:t>(абитуриент / студент)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Полилиния: фигура 15">
              <a:extLst>
                <a:ext uri="{FF2B5EF4-FFF2-40B4-BE49-F238E27FC236}">
                  <a16:creationId xmlns:a16="http://schemas.microsoft.com/office/drawing/2014/main" xmlns="" id="{32B664BE-B49C-56FD-1D9C-427E82F729F1}"/>
                </a:ext>
              </a:extLst>
            </p:cNvPr>
            <p:cNvSpPr/>
            <p:nvPr/>
          </p:nvSpPr>
          <p:spPr>
            <a:xfrm>
              <a:off x="6243665" y="2794576"/>
              <a:ext cx="2948527" cy="1695367"/>
            </a:xfrm>
            <a:custGeom>
              <a:avLst/>
              <a:gdLst>
                <a:gd name="connsiteX0" fmla="*/ 0 w 1696001"/>
                <a:gd name="connsiteY0" fmla="*/ 282672 h 1696001"/>
                <a:gd name="connsiteX1" fmla="*/ 282672 w 1696001"/>
                <a:gd name="connsiteY1" fmla="*/ 0 h 1696001"/>
                <a:gd name="connsiteX2" fmla="*/ 1413329 w 1696001"/>
                <a:gd name="connsiteY2" fmla="*/ 0 h 1696001"/>
                <a:gd name="connsiteX3" fmla="*/ 1696001 w 1696001"/>
                <a:gd name="connsiteY3" fmla="*/ 282672 h 1696001"/>
                <a:gd name="connsiteX4" fmla="*/ 1696001 w 1696001"/>
                <a:gd name="connsiteY4" fmla="*/ 1413329 h 1696001"/>
                <a:gd name="connsiteX5" fmla="*/ 1413329 w 1696001"/>
                <a:gd name="connsiteY5" fmla="*/ 1696001 h 1696001"/>
                <a:gd name="connsiteX6" fmla="*/ 282672 w 1696001"/>
                <a:gd name="connsiteY6" fmla="*/ 1696001 h 1696001"/>
                <a:gd name="connsiteX7" fmla="*/ 0 w 1696001"/>
                <a:gd name="connsiteY7" fmla="*/ 1413329 h 1696001"/>
                <a:gd name="connsiteX8" fmla="*/ 0 w 1696001"/>
                <a:gd name="connsiteY8" fmla="*/ 282672 h 1696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6001" h="1696001">
                  <a:moveTo>
                    <a:pt x="0" y="282672"/>
                  </a:moveTo>
                  <a:cubicBezTo>
                    <a:pt x="0" y="126557"/>
                    <a:pt x="126557" y="0"/>
                    <a:pt x="282672" y="0"/>
                  </a:cubicBezTo>
                  <a:lnTo>
                    <a:pt x="1413329" y="0"/>
                  </a:lnTo>
                  <a:cubicBezTo>
                    <a:pt x="1569444" y="0"/>
                    <a:pt x="1696001" y="126557"/>
                    <a:pt x="1696001" y="282672"/>
                  </a:cubicBezTo>
                  <a:lnTo>
                    <a:pt x="1696001" y="1413329"/>
                  </a:lnTo>
                  <a:cubicBezTo>
                    <a:pt x="1696001" y="1569444"/>
                    <a:pt x="1569444" y="1696001"/>
                    <a:pt x="1413329" y="1696001"/>
                  </a:cubicBezTo>
                  <a:lnTo>
                    <a:pt x="282672" y="1696001"/>
                  </a:lnTo>
                  <a:cubicBezTo>
                    <a:pt x="126557" y="1696001"/>
                    <a:pt x="0" y="1569444"/>
                    <a:pt x="0" y="1413329"/>
                  </a:cubicBezTo>
                  <a:lnTo>
                    <a:pt x="0" y="282672"/>
                  </a:lnTo>
                  <a:close/>
                </a:path>
              </a:pathLst>
            </a:custGeom>
            <a:solidFill>
              <a:schemeClr val="accent1"/>
            </a:solidFill>
            <a:ln w="38100" cap="flat" cmpd="sng" algn="ctr">
              <a:solidFill>
                <a:prstClr val="white">
                  <a:hueOff val="0"/>
                  <a:satOff val="0"/>
                  <a:lumOff val="0"/>
                  <a:alphaOff val="0"/>
                </a:prst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8992" tIns="158992" rIns="158992" bIns="158992" spcCol="1270" anchor="ctr"/>
            <a:lstStyle/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altLang="ru-RU" sz="2000" b="1" u="sng" dirty="0">
                  <a:solidFill>
                    <a:prstClr val="white"/>
                  </a:solidFill>
                  <a:latin typeface="Arial" panose="020B0604020202020204" pitchFamily="34" charset="0"/>
                </a:rPr>
                <a:t>Заказчик </a:t>
              </a:r>
            </a:p>
            <a:p>
              <a:pPr algn="ctr" defTabSz="8890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altLang="ru-RU" sz="1400" dirty="0"/>
                <a:t>(</a:t>
              </a:r>
              <a:r>
                <a:rPr lang="ru-RU" altLang="ru-RU" sz="1600" b="1" u="sng" dirty="0">
                  <a:solidFill>
                    <a:prstClr val="white"/>
                  </a:solidFill>
                </a:rPr>
                <a:t>орган власти / работодатель)  </a:t>
              </a:r>
              <a:endParaRPr lang="ru-RU" sz="1600" b="1" u="sng" dirty="0">
                <a:solidFill>
                  <a:prstClr val="white"/>
                </a:solidFill>
              </a:endParaRPr>
            </a:p>
          </p:txBody>
        </p:sp>
        <p:sp>
          <p:nvSpPr>
            <p:cNvPr id="15" name="Полилиния: фигура 16">
              <a:extLst>
                <a:ext uri="{FF2B5EF4-FFF2-40B4-BE49-F238E27FC236}">
                  <a16:creationId xmlns:a16="http://schemas.microsoft.com/office/drawing/2014/main" xmlns="" id="{3F4BAAB4-26A2-360F-2882-5D1F19B3DD3C}"/>
                </a:ext>
              </a:extLst>
            </p:cNvPr>
            <p:cNvSpPr/>
            <p:nvPr/>
          </p:nvSpPr>
          <p:spPr>
            <a:xfrm>
              <a:off x="3142709" y="4786791"/>
              <a:ext cx="2804038" cy="1695367"/>
            </a:xfrm>
            <a:custGeom>
              <a:avLst/>
              <a:gdLst>
                <a:gd name="connsiteX0" fmla="*/ 0 w 1696001"/>
                <a:gd name="connsiteY0" fmla="*/ 282672 h 1696001"/>
                <a:gd name="connsiteX1" fmla="*/ 282672 w 1696001"/>
                <a:gd name="connsiteY1" fmla="*/ 0 h 1696001"/>
                <a:gd name="connsiteX2" fmla="*/ 1413329 w 1696001"/>
                <a:gd name="connsiteY2" fmla="*/ 0 h 1696001"/>
                <a:gd name="connsiteX3" fmla="*/ 1696001 w 1696001"/>
                <a:gd name="connsiteY3" fmla="*/ 282672 h 1696001"/>
                <a:gd name="connsiteX4" fmla="*/ 1696001 w 1696001"/>
                <a:gd name="connsiteY4" fmla="*/ 1413329 h 1696001"/>
                <a:gd name="connsiteX5" fmla="*/ 1413329 w 1696001"/>
                <a:gd name="connsiteY5" fmla="*/ 1696001 h 1696001"/>
                <a:gd name="connsiteX6" fmla="*/ 282672 w 1696001"/>
                <a:gd name="connsiteY6" fmla="*/ 1696001 h 1696001"/>
                <a:gd name="connsiteX7" fmla="*/ 0 w 1696001"/>
                <a:gd name="connsiteY7" fmla="*/ 1413329 h 1696001"/>
                <a:gd name="connsiteX8" fmla="*/ 0 w 1696001"/>
                <a:gd name="connsiteY8" fmla="*/ 282672 h 1696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6001" h="1696001">
                  <a:moveTo>
                    <a:pt x="0" y="282672"/>
                  </a:moveTo>
                  <a:cubicBezTo>
                    <a:pt x="0" y="126557"/>
                    <a:pt x="126557" y="0"/>
                    <a:pt x="282672" y="0"/>
                  </a:cubicBezTo>
                  <a:lnTo>
                    <a:pt x="1413329" y="0"/>
                  </a:lnTo>
                  <a:cubicBezTo>
                    <a:pt x="1569444" y="0"/>
                    <a:pt x="1696001" y="126557"/>
                    <a:pt x="1696001" y="282672"/>
                  </a:cubicBezTo>
                  <a:lnTo>
                    <a:pt x="1696001" y="1413329"/>
                  </a:lnTo>
                  <a:cubicBezTo>
                    <a:pt x="1696001" y="1569444"/>
                    <a:pt x="1569444" y="1696001"/>
                    <a:pt x="1413329" y="1696001"/>
                  </a:cubicBezTo>
                  <a:lnTo>
                    <a:pt x="282672" y="1696001"/>
                  </a:lnTo>
                  <a:cubicBezTo>
                    <a:pt x="126557" y="1696001"/>
                    <a:pt x="0" y="1569444"/>
                    <a:pt x="0" y="1413329"/>
                  </a:cubicBezTo>
                  <a:lnTo>
                    <a:pt x="0" y="28267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43752" tIns="143752" rIns="143752" bIns="143752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2000" b="1" u="sng" dirty="0">
                  <a:solidFill>
                    <a:srgbClr val="FFFFFF"/>
                  </a:solidFill>
                </a:rPr>
                <a:t>Работодатель</a:t>
              </a:r>
            </a:p>
          </p:txBody>
        </p:sp>
        <p:sp>
          <p:nvSpPr>
            <p:cNvPr id="16" name="Полилиния: фигура 17">
              <a:extLst>
                <a:ext uri="{FF2B5EF4-FFF2-40B4-BE49-F238E27FC236}">
                  <a16:creationId xmlns:a16="http://schemas.microsoft.com/office/drawing/2014/main" xmlns="" id="{0CFC79DE-48AA-96AA-0D3D-436298FD3A85}"/>
                </a:ext>
              </a:extLst>
            </p:cNvPr>
            <p:cNvSpPr/>
            <p:nvPr/>
          </p:nvSpPr>
          <p:spPr>
            <a:xfrm>
              <a:off x="6243665" y="4786791"/>
              <a:ext cx="3170352" cy="1695367"/>
            </a:xfrm>
            <a:custGeom>
              <a:avLst/>
              <a:gdLst>
                <a:gd name="connsiteX0" fmla="*/ 0 w 1696001"/>
                <a:gd name="connsiteY0" fmla="*/ 282672 h 1696001"/>
                <a:gd name="connsiteX1" fmla="*/ 282672 w 1696001"/>
                <a:gd name="connsiteY1" fmla="*/ 0 h 1696001"/>
                <a:gd name="connsiteX2" fmla="*/ 1413329 w 1696001"/>
                <a:gd name="connsiteY2" fmla="*/ 0 h 1696001"/>
                <a:gd name="connsiteX3" fmla="*/ 1696001 w 1696001"/>
                <a:gd name="connsiteY3" fmla="*/ 282672 h 1696001"/>
                <a:gd name="connsiteX4" fmla="*/ 1696001 w 1696001"/>
                <a:gd name="connsiteY4" fmla="*/ 1413329 h 1696001"/>
                <a:gd name="connsiteX5" fmla="*/ 1413329 w 1696001"/>
                <a:gd name="connsiteY5" fmla="*/ 1696001 h 1696001"/>
                <a:gd name="connsiteX6" fmla="*/ 282672 w 1696001"/>
                <a:gd name="connsiteY6" fmla="*/ 1696001 h 1696001"/>
                <a:gd name="connsiteX7" fmla="*/ 0 w 1696001"/>
                <a:gd name="connsiteY7" fmla="*/ 1413329 h 1696001"/>
                <a:gd name="connsiteX8" fmla="*/ 0 w 1696001"/>
                <a:gd name="connsiteY8" fmla="*/ 282672 h 1696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6001" h="1696001">
                  <a:moveTo>
                    <a:pt x="0" y="282672"/>
                  </a:moveTo>
                  <a:cubicBezTo>
                    <a:pt x="0" y="126557"/>
                    <a:pt x="126557" y="0"/>
                    <a:pt x="282672" y="0"/>
                  </a:cubicBezTo>
                  <a:lnTo>
                    <a:pt x="1413329" y="0"/>
                  </a:lnTo>
                  <a:cubicBezTo>
                    <a:pt x="1569444" y="0"/>
                    <a:pt x="1696001" y="126557"/>
                    <a:pt x="1696001" y="282672"/>
                  </a:cubicBezTo>
                  <a:lnTo>
                    <a:pt x="1696001" y="1413329"/>
                  </a:lnTo>
                  <a:cubicBezTo>
                    <a:pt x="1696001" y="1569444"/>
                    <a:pt x="1569444" y="1696001"/>
                    <a:pt x="1413329" y="1696001"/>
                  </a:cubicBezTo>
                  <a:lnTo>
                    <a:pt x="282672" y="1696001"/>
                  </a:lnTo>
                  <a:cubicBezTo>
                    <a:pt x="126557" y="1696001"/>
                    <a:pt x="0" y="1569444"/>
                    <a:pt x="0" y="1413329"/>
                  </a:cubicBezTo>
                  <a:lnTo>
                    <a:pt x="0" y="28267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43752" tIns="143752" rIns="143752" bIns="143752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b="1" u="sng" dirty="0">
                  <a:solidFill>
                    <a:srgbClr val="FFFFFF"/>
                  </a:solidFill>
                </a:rPr>
                <a:t>Образовательная организация</a:t>
              </a:r>
            </a:p>
          </p:txBody>
        </p:sp>
      </p:grpSp>
      <p:sp>
        <p:nvSpPr>
          <p:cNvPr id="17" name="Надпись 43">
            <a:extLst>
              <a:ext uri="{FF2B5EF4-FFF2-40B4-BE49-F238E27FC236}">
                <a16:creationId xmlns:a16="http://schemas.microsoft.com/office/drawing/2014/main" xmlns="" id="{B287C082-8F7E-773F-4085-564BBDC7C674}"/>
              </a:ext>
            </a:extLst>
          </p:cNvPr>
          <p:cNvSpPr txBox="1">
            <a:spLocks noChangeArrowheads="1" noChangeShapeType="1"/>
          </p:cNvSpPr>
          <p:nvPr/>
        </p:nvSpPr>
        <p:spPr bwMode="auto">
          <a:xfrm>
            <a:off x="2077742" y="-20553"/>
            <a:ext cx="7911916" cy="6886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vert="horz" wrap="square" lIns="36195" tIns="36195" rIns="36195" bIns="36195" anchor="t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kern="1400" spc="-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Обучение по целевым договорам</a:t>
            </a:r>
            <a:endParaRPr lang="ru-RU" sz="6000" b="1" kern="1400" spc="-5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xmlns="" id="{381A35D3-D005-827D-6495-866DD1EA8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9313" y="1260161"/>
            <a:ext cx="5224463" cy="13081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ts val="60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ru-RU" altLang="ru-RU" sz="1600" i="1" u="sng" dirty="0">
                <a:solidFill>
                  <a:srgbClr val="009900"/>
                </a:solidFill>
                <a:latin typeface="Arial" panose="020B0604020202020204" pitchFamily="34" charset="0"/>
              </a:rPr>
              <a:t>Меры поддержки</a:t>
            </a:r>
            <a:r>
              <a:rPr lang="ru-RU" altLang="ru-RU" sz="1600" b="1" i="1" u="sng" dirty="0">
                <a:solidFill>
                  <a:srgbClr val="009900"/>
                </a:solidFill>
                <a:latin typeface="+mn-lt"/>
              </a:rPr>
              <a:t> </a:t>
            </a:r>
            <a:r>
              <a:rPr lang="ru-RU" altLang="ru-RU" sz="1600" i="1" u="sng" dirty="0">
                <a:solidFill>
                  <a:srgbClr val="009900"/>
                </a:solidFill>
                <a:latin typeface="+mn-lt"/>
              </a:rPr>
              <a:t>(</a:t>
            </a:r>
            <a:r>
              <a:rPr lang="ru-RU" sz="1600" i="1" u="sng" dirty="0">
                <a:solidFill>
                  <a:srgbClr val="009900"/>
                </a:solidFill>
                <a:latin typeface="+mn-lt"/>
              </a:rPr>
              <a:t>определяются сторонами)</a:t>
            </a:r>
            <a:endParaRPr lang="ru-RU" altLang="ru-RU" sz="1600" i="1" u="sng" dirty="0">
              <a:solidFill>
                <a:srgbClr val="009900"/>
              </a:solidFill>
              <a:latin typeface="Arial" panose="020B0604020202020204" pitchFamily="34" charset="0"/>
            </a:endParaRPr>
          </a:p>
          <a:p>
            <a:pPr>
              <a:spcBef>
                <a:spcPts val="60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ru-RU" altLang="ru-RU" sz="1600" i="1" u="sng" dirty="0">
                <a:solidFill>
                  <a:srgbClr val="009900"/>
                </a:solidFill>
                <a:latin typeface="Arial" panose="020B0604020202020204" pitchFamily="34" charset="0"/>
              </a:rPr>
              <a:t>Гарантия трудоустройства</a:t>
            </a:r>
          </a:p>
          <a:p>
            <a:pPr>
              <a:spcBef>
                <a:spcPts val="60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ru-RU" altLang="ru-RU" sz="1600" i="1" u="sng" dirty="0">
                <a:solidFill>
                  <a:srgbClr val="009900"/>
                </a:solidFill>
                <a:latin typeface="Arial" panose="020B0604020202020204" pitchFamily="34" charset="0"/>
              </a:rPr>
              <a:t>Закрепление на рабочем месте от 3 до 5 лет</a:t>
            </a:r>
          </a:p>
          <a:p>
            <a:pPr>
              <a:spcBef>
                <a:spcPts val="60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lang="ru-RU" altLang="ru-RU" sz="1600" i="1" u="sng" dirty="0">
                <a:solidFill>
                  <a:srgbClr val="009900"/>
                </a:solidFill>
                <a:latin typeface="Arial" panose="020B0604020202020204" pitchFamily="34" charset="0"/>
              </a:rPr>
              <a:t>Заключение через ЕЦП «Работа в России»</a:t>
            </a: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xmlns="" id="{AEA8A972-2EF1-9B6E-20F8-5339D5B77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3473" y="644324"/>
            <a:ext cx="3514592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ОБЯЗАТЕЛЬНО:</a:t>
            </a:r>
          </a:p>
        </p:txBody>
      </p:sp>
      <p:grpSp>
        <p:nvGrpSpPr>
          <p:cNvPr id="21" name="Группа 20" descr="цветные графические полосы">
            <a:extLst>
              <a:ext uri="{FF2B5EF4-FFF2-40B4-BE49-F238E27FC236}">
                <a16:creationId xmlns:a16="http://schemas.microsoft.com/office/drawing/2014/main" xmlns="" id="{47F66B0F-E15D-85B7-6C8D-F993BFCA6606}"/>
              </a:ext>
            </a:extLst>
          </p:cNvPr>
          <p:cNvGrpSpPr/>
          <p:nvPr/>
        </p:nvGrpSpPr>
        <p:grpSpPr>
          <a:xfrm>
            <a:off x="10493676" y="134496"/>
            <a:ext cx="1454498" cy="1903595"/>
            <a:chOff x="0" y="0"/>
            <a:chExt cx="2989375" cy="1840568"/>
          </a:xfrm>
        </p:grpSpPr>
        <p:sp>
          <p:nvSpPr>
            <p:cNvPr id="22" name="Параллелограмм 45">
              <a:extLst>
                <a:ext uri="{FF2B5EF4-FFF2-40B4-BE49-F238E27FC236}">
                  <a16:creationId xmlns:a16="http://schemas.microsoft.com/office/drawing/2014/main" xmlns="" id="{74DB8378-0925-E1D9-C3FC-F39E5B206D7D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3" name="Параллелограмм 45">
              <a:extLst>
                <a:ext uri="{FF2B5EF4-FFF2-40B4-BE49-F238E27FC236}">
                  <a16:creationId xmlns:a16="http://schemas.microsoft.com/office/drawing/2014/main" xmlns="" id="{A19C78D1-88E3-C78B-F96B-F0E115CCC2F7}"/>
                </a:ext>
              </a:extLst>
            </p:cNvPr>
            <p:cNvSpPr/>
            <p:nvPr/>
          </p:nvSpPr>
          <p:spPr>
            <a:xfrm>
              <a:off x="0" y="296883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4" name="Параллелограмм 45">
              <a:extLst>
                <a:ext uri="{FF2B5EF4-FFF2-40B4-BE49-F238E27FC236}">
                  <a16:creationId xmlns:a16="http://schemas.microsoft.com/office/drawing/2014/main" xmlns="" id="{AEFFA99D-8FC1-3D49-D261-52F1FE298C18}"/>
                </a:ext>
              </a:extLst>
            </p:cNvPr>
            <p:cNvSpPr/>
            <p:nvPr/>
          </p:nvSpPr>
          <p:spPr>
            <a:xfrm>
              <a:off x="1377455" y="598626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5" name="Параллелограмм 45">
              <a:extLst>
                <a:ext uri="{FF2B5EF4-FFF2-40B4-BE49-F238E27FC236}">
                  <a16:creationId xmlns:a16="http://schemas.microsoft.com/office/drawing/2014/main" xmlns="" id="{0CF4486C-1DF4-92C5-C4DE-3C859DEBD511}"/>
                </a:ext>
              </a:extLst>
            </p:cNvPr>
            <p:cNvSpPr/>
            <p:nvPr/>
          </p:nvSpPr>
          <p:spPr>
            <a:xfrm>
              <a:off x="2054431" y="391886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6" name="Параллелограмм 45">
              <a:extLst>
                <a:ext uri="{FF2B5EF4-FFF2-40B4-BE49-F238E27FC236}">
                  <a16:creationId xmlns:a16="http://schemas.microsoft.com/office/drawing/2014/main" xmlns="" id="{32670603-7312-8B4D-BBB5-A962CECA34D0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7" name="Параллелограмм 45">
              <a:extLst>
                <a:ext uri="{FF2B5EF4-FFF2-40B4-BE49-F238E27FC236}">
                  <a16:creationId xmlns:a16="http://schemas.microsoft.com/office/drawing/2014/main" xmlns="" id="{EEE04160-0CFB-B75E-69F6-0D4D980B1F29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62566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 descr="цветные графические полосы">
            <a:extLst>
              <a:ext uri="{FF2B5EF4-FFF2-40B4-BE49-F238E27FC236}">
                <a16:creationId xmlns:a16="http://schemas.microsoft.com/office/drawing/2014/main" xmlns="" id="{7B17F0CD-EC33-48DC-96DB-9C0687C89D04}"/>
              </a:ext>
            </a:extLst>
          </p:cNvPr>
          <p:cNvGrpSpPr/>
          <p:nvPr/>
        </p:nvGrpSpPr>
        <p:grpSpPr>
          <a:xfrm>
            <a:off x="10070750" y="75856"/>
            <a:ext cx="2048219" cy="1466850"/>
            <a:chOff x="0" y="0"/>
            <a:chExt cx="2989375" cy="1840568"/>
          </a:xfrm>
        </p:grpSpPr>
        <p:sp>
          <p:nvSpPr>
            <p:cNvPr id="6" name="Параллелограмм 45">
              <a:extLst>
                <a:ext uri="{FF2B5EF4-FFF2-40B4-BE49-F238E27FC236}">
                  <a16:creationId xmlns:a16="http://schemas.microsoft.com/office/drawing/2014/main" xmlns="" id="{32456299-1042-4408-9FCD-4E6757F9F74F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7" name="Параллелограмм 45">
              <a:extLst>
                <a:ext uri="{FF2B5EF4-FFF2-40B4-BE49-F238E27FC236}">
                  <a16:creationId xmlns:a16="http://schemas.microsoft.com/office/drawing/2014/main" xmlns="" id="{484D040A-3BA6-4221-9D7E-346B4B3EE2ED}"/>
                </a:ext>
              </a:extLst>
            </p:cNvPr>
            <p:cNvSpPr/>
            <p:nvPr/>
          </p:nvSpPr>
          <p:spPr>
            <a:xfrm>
              <a:off x="0" y="296883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8" name="Параллелограмм 45">
              <a:extLst>
                <a:ext uri="{FF2B5EF4-FFF2-40B4-BE49-F238E27FC236}">
                  <a16:creationId xmlns:a16="http://schemas.microsoft.com/office/drawing/2014/main" xmlns="" id="{E8060B90-1784-4BC2-AB59-2159C785279F}"/>
                </a:ext>
              </a:extLst>
            </p:cNvPr>
            <p:cNvSpPr/>
            <p:nvPr/>
          </p:nvSpPr>
          <p:spPr>
            <a:xfrm>
              <a:off x="1377455" y="598626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9" name="Параллелограмм 45">
              <a:extLst>
                <a:ext uri="{FF2B5EF4-FFF2-40B4-BE49-F238E27FC236}">
                  <a16:creationId xmlns:a16="http://schemas.microsoft.com/office/drawing/2014/main" xmlns="" id="{6E414CD2-5567-42BE-AF69-5F43F0C94269}"/>
                </a:ext>
              </a:extLst>
            </p:cNvPr>
            <p:cNvSpPr/>
            <p:nvPr/>
          </p:nvSpPr>
          <p:spPr>
            <a:xfrm>
              <a:off x="2054431" y="391886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0" name="Параллелограмм 45">
              <a:extLst>
                <a:ext uri="{FF2B5EF4-FFF2-40B4-BE49-F238E27FC236}">
                  <a16:creationId xmlns:a16="http://schemas.microsoft.com/office/drawing/2014/main" xmlns="" id="{14ED6E58-1A8F-4BAF-9E22-23CA4E2FAC1A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Параллелограмм 45">
              <a:extLst>
                <a:ext uri="{FF2B5EF4-FFF2-40B4-BE49-F238E27FC236}">
                  <a16:creationId xmlns:a16="http://schemas.microsoft.com/office/drawing/2014/main" xmlns="" id="{9458B5F5-59BC-4682-AEAB-A7A9ED0E2464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63" name="Надпись 43">
            <a:extLst>
              <a:ext uri="{FF2B5EF4-FFF2-40B4-BE49-F238E27FC236}">
                <a16:creationId xmlns:a16="http://schemas.microsoft.com/office/drawing/2014/main" xmlns="" id="{DF02ED5B-3C25-4767-A68A-4B4D7703110F}"/>
              </a:ext>
            </a:extLst>
          </p:cNvPr>
          <p:cNvSpPr txBox="1">
            <a:spLocks noChangeArrowheads="1" noChangeShapeType="1"/>
          </p:cNvSpPr>
          <p:nvPr/>
        </p:nvSpPr>
        <p:spPr bwMode="auto">
          <a:xfrm>
            <a:off x="676748" y="270164"/>
            <a:ext cx="9315489" cy="5655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ot="0" vert="horz" wrap="square" lIns="36195" tIns="36195" rIns="36195" bIns="36195" anchor="t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kern="1400" spc="-5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Обучение по смежным и несмежным профессиям</a:t>
            </a:r>
            <a:endParaRPr lang="ru-RU" sz="3200" b="1" kern="1400" spc="-5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30" name="TextBox 22"/>
          <p:cNvSpPr txBox="1">
            <a:spLocks noChangeArrowheads="1"/>
          </p:cNvSpPr>
          <p:nvPr/>
        </p:nvSpPr>
        <p:spPr bwMode="auto">
          <a:xfrm>
            <a:off x="6333486" y="5195624"/>
            <a:ext cx="5858513" cy="147732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  <a:latin typeface="Arial" panose="020B0604020202020204" pitchFamily="34" charset="0"/>
              </a:rPr>
              <a:t>ОБЯЗАТЕЛЬНО: карьерное моделирование, </a:t>
            </a:r>
          </a:p>
          <a:p>
            <a:pPr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  <a:latin typeface="Arial" panose="020B0604020202020204" pitchFamily="34" charset="0"/>
              </a:rPr>
              <a:t>Основы финансовой грамотности, </a:t>
            </a:r>
          </a:p>
          <a:p>
            <a:pPr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</a:pPr>
            <a:r>
              <a:rPr lang="ru-RU" altLang="ru-RU" sz="2000" b="1" dirty="0">
                <a:solidFill>
                  <a:srgbClr val="C00000"/>
                </a:solidFill>
                <a:latin typeface="Arial" panose="020B0604020202020204" pitchFamily="34" charset="0"/>
              </a:rPr>
              <a:t>Основы предпринимательства.</a:t>
            </a: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143091" y="5229154"/>
            <a:ext cx="623500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marL="0" indent="0">
              <a:spcBef>
                <a:spcPts val="600"/>
              </a:spcBef>
              <a:buClrTx/>
              <a:buSzTx/>
              <a:buNone/>
              <a:defRPr/>
            </a:pPr>
            <a:r>
              <a:rPr lang="ru-RU" altLang="ru-RU" sz="4000" b="1" i="1" u="sng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ВОСТРЕБОВАННОСТЬ ВЫПУСКНИКА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82825" y="2788823"/>
            <a:ext cx="49688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u-RU" sz="1400" i="1" dirty="0">
              <a:solidFill>
                <a:schemeClr val="accent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u-RU" sz="1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C15F79EE-4FA4-48B6-B2E6-53CE2344F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815" y="3782804"/>
            <a:ext cx="1218941" cy="1218941"/>
          </a:xfrm>
          <a:prstGeom prst="rect">
            <a:avLst/>
          </a:prstGeom>
        </p:spPr>
      </p:pic>
      <p:grpSp>
        <p:nvGrpSpPr>
          <p:cNvPr id="35" name="Группа 34" descr="цветные графические полосы">
            <a:extLst>
              <a:ext uri="{FF2B5EF4-FFF2-40B4-BE49-F238E27FC236}">
                <a16:creationId xmlns:a16="http://schemas.microsoft.com/office/drawing/2014/main" xmlns="" id="{7B17F0CD-EC33-48DC-96DB-9C0687C89D04}"/>
              </a:ext>
            </a:extLst>
          </p:cNvPr>
          <p:cNvGrpSpPr/>
          <p:nvPr/>
        </p:nvGrpSpPr>
        <p:grpSpPr>
          <a:xfrm rot="15504507">
            <a:off x="10228870" y="1348849"/>
            <a:ext cx="1454498" cy="1903595"/>
            <a:chOff x="0" y="0"/>
            <a:chExt cx="2989375" cy="1840568"/>
          </a:xfrm>
        </p:grpSpPr>
        <p:sp>
          <p:nvSpPr>
            <p:cNvPr id="36" name="Параллелограмм 45">
              <a:extLst>
                <a:ext uri="{FF2B5EF4-FFF2-40B4-BE49-F238E27FC236}">
                  <a16:creationId xmlns:a16="http://schemas.microsoft.com/office/drawing/2014/main" xmlns="" id="{32456299-1042-4408-9FCD-4E6757F9F74F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7" name="Параллелограмм 45">
              <a:extLst>
                <a:ext uri="{FF2B5EF4-FFF2-40B4-BE49-F238E27FC236}">
                  <a16:creationId xmlns:a16="http://schemas.microsoft.com/office/drawing/2014/main" xmlns="" id="{484D040A-3BA6-4221-9D7E-346B4B3EE2ED}"/>
                </a:ext>
              </a:extLst>
            </p:cNvPr>
            <p:cNvSpPr/>
            <p:nvPr/>
          </p:nvSpPr>
          <p:spPr>
            <a:xfrm>
              <a:off x="0" y="296883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8" name="Параллелограмм 45">
              <a:extLst>
                <a:ext uri="{FF2B5EF4-FFF2-40B4-BE49-F238E27FC236}">
                  <a16:creationId xmlns:a16="http://schemas.microsoft.com/office/drawing/2014/main" xmlns="" id="{E8060B90-1784-4BC2-AB59-2159C785279F}"/>
                </a:ext>
              </a:extLst>
            </p:cNvPr>
            <p:cNvSpPr/>
            <p:nvPr/>
          </p:nvSpPr>
          <p:spPr>
            <a:xfrm>
              <a:off x="1377455" y="598626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9" name="Параллелограмм 45">
              <a:extLst>
                <a:ext uri="{FF2B5EF4-FFF2-40B4-BE49-F238E27FC236}">
                  <a16:creationId xmlns:a16="http://schemas.microsoft.com/office/drawing/2014/main" xmlns="" id="{6E414CD2-5567-42BE-AF69-5F43F0C94269}"/>
                </a:ext>
              </a:extLst>
            </p:cNvPr>
            <p:cNvSpPr/>
            <p:nvPr/>
          </p:nvSpPr>
          <p:spPr>
            <a:xfrm>
              <a:off x="2054431" y="391886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0" name="Параллелограмм 45">
              <a:extLst>
                <a:ext uri="{FF2B5EF4-FFF2-40B4-BE49-F238E27FC236}">
                  <a16:creationId xmlns:a16="http://schemas.microsoft.com/office/drawing/2014/main" xmlns="" id="{14ED6E58-1A8F-4BAF-9E22-23CA4E2FAC1A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1" name="Параллелограмм 45">
              <a:extLst>
                <a:ext uri="{FF2B5EF4-FFF2-40B4-BE49-F238E27FC236}">
                  <a16:creationId xmlns:a16="http://schemas.microsoft.com/office/drawing/2014/main" xmlns="" id="{9458B5F5-59BC-4682-AEAB-A7A9ED0E2464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xmlns="" id="{CDCCA6D3-D316-C986-0099-ADB407BA02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5845325"/>
              </p:ext>
            </p:extLst>
          </p:nvPr>
        </p:nvGraphicFramePr>
        <p:xfrm>
          <a:off x="539024" y="871712"/>
          <a:ext cx="9522560" cy="4538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xmlns="" id="{A9E43AAF-3115-4DFC-42B1-C4142AA0F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563" y="5233413"/>
            <a:ext cx="643701" cy="91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>
            <a:extLst>
              <a:ext uri="{FF2B5EF4-FFF2-40B4-BE49-F238E27FC236}">
                <a16:creationId xmlns:a16="http://schemas.microsoft.com/office/drawing/2014/main" xmlns="" id="{8164CF56-FA3E-BB08-3BA6-85B08C97B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320" y="5474501"/>
            <a:ext cx="643701" cy="91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Picture background">
            <a:extLst>
              <a:ext uri="{FF2B5EF4-FFF2-40B4-BE49-F238E27FC236}">
                <a16:creationId xmlns:a16="http://schemas.microsoft.com/office/drawing/2014/main" xmlns="" id="{A9D2EC57-A2F5-EB75-1798-A7CCCC22B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749" y="5753379"/>
            <a:ext cx="643701" cy="91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911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1625985" y="363513"/>
            <a:ext cx="9144000" cy="0"/>
          </a:xfrm>
          <a:prstGeom prst="line">
            <a:avLst/>
          </a:prstGeom>
          <a:ln w="19050">
            <a:solidFill>
              <a:srgbClr val="112E6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 descr="цветные графические полосы">
            <a:extLst>
              <a:ext uri="{FF2B5EF4-FFF2-40B4-BE49-F238E27FC236}">
                <a16:creationId xmlns:a16="http://schemas.microsoft.com/office/drawing/2014/main" xmlns="" id="{7B17F0CD-EC33-48DC-96DB-9C0687C89D04}"/>
              </a:ext>
            </a:extLst>
          </p:cNvPr>
          <p:cNvGrpSpPr/>
          <p:nvPr/>
        </p:nvGrpSpPr>
        <p:grpSpPr>
          <a:xfrm>
            <a:off x="10381121" y="2599547"/>
            <a:ext cx="1454498" cy="1903595"/>
            <a:chOff x="0" y="0"/>
            <a:chExt cx="2989375" cy="1840568"/>
          </a:xfrm>
        </p:grpSpPr>
        <p:sp>
          <p:nvSpPr>
            <p:cNvPr id="26" name="Параллелограмм 45">
              <a:extLst>
                <a:ext uri="{FF2B5EF4-FFF2-40B4-BE49-F238E27FC236}">
                  <a16:creationId xmlns:a16="http://schemas.microsoft.com/office/drawing/2014/main" xmlns="" id="{32456299-1042-4408-9FCD-4E6757F9F74F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8" name="Параллелограмм 45">
              <a:extLst>
                <a:ext uri="{FF2B5EF4-FFF2-40B4-BE49-F238E27FC236}">
                  <a16:creationId xmlns:a16="http://schemas.microsoft.com/office/drawing/2014/main" xmlns="" id="{484D040A-3BA6-4221-9D7E-346B4B3EE2ED}"/>
                </a:ext>
              </a:extLst>
            </p:cNvPr>
            <p:cNvSpPr/>
            <p:nvPr/>
          </p:nvSpPr>
          <p:spPr>
            <a:xfrm>
              <a:off x="0" y="296883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9" name="Параллелограмм 45">
              <a:extLst>
                <a:ext uri="{FF2B5EF4-FFF2-40B4-BE49-F238E27FC236}">
                  <a16:creationId xmlns:a16="http://schemas.microsoft.com/office/drawing/2014/main" xmlns="" id="{E8060B90-1784-4BC2-AB59-2159C785279F}"/>
                </a:ext>
              </a:extLst>
            </p:cNvPr>
            <p:cNvSpPr/>
            <p:nvPr/>
          </p:nvSpPr>
          <p:spPr>
            <a:xfrm>
              <a:off x="1377455" y="598626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0" name="Параллелограмм 45">
              <a:extLst>
                <a:ext uri="{FF2B5EF4-FFF2-40B4-BE49-F238E27FC236}">
                  <a16:creationId xmlns:a16="http://schemas.microsoft.com/office/drawing/2014/main" xmlns="" id="{6E414CD2-5567-42BE-AF69-5F43F0C94269}"/>
                </a:ext>
              </a:extLst>
            </p:cNvPr>
            <p:cNvSpPr/>
            <p:nvPr/>
          </p:nvSpPr>
          <p:spPr>
            <a:xfrm>
              <a:off x="2054431" y="391886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1" name="Параллелограмм 45">
              <a:extLst>
                <a:ext uri="{FF2B5EF4-FFF2-40B4-BE49-F238E27FC236}">
                  <a16:creationId xmlns:a16="http://schemas.microsoft.com/office/drawing/2014/main" xmlns="" id="{14ED6E58-1A8F-4BAF-9E22-23CA4E2FAC1A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2" name="Параллелограмм 45">
              <a:extLst>
                <a:ext uri="{FF2B5EF4-FFF2-40B4-BE49-F238E27FC236}">
                  <a16:creationId xmlns:a16="http://schemas.microsoft.com/office/drawing/2014/main" xmlns="" id="{9458B5F5-59BC-4682-AEAB-A7A9ED0E2464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grpSp>
        <p:nvGrpSpPr>
          <p:cNvPr id="33" name="Группа 32" descr="цветные графические полосы">
            <a:extLst>
              <a:ext uri="{FF2B5EF4-FFF2-40B4-BE49-F238E27FC236}">
                <a16:creationId xmlns:a16="http://schemas.microsoft.com/office/drawing/2014/main" xmlns="" id="{7B17F0CD-EC33-48DC-96DB-9C0687C89D04}"/>
              </a:ext>
            </a:extLst>
          </p:cNvPr>
          <p:cNvGrpSpPr/>
          <p:nvPr/>
        </p:nvGrpSpPr>
        <p:grpSpPr>
          <a:xfrm>
            <a:off x="171487" y="4860660"/>
            <a:ext cx="1454498" cy="1903595"/>
            <a:chOff x="0" y="0"/>
            <a:chExt cx="2989375" cy="1840568"/>
          </a:xfrm>
        </p:grpSpPr>
        <p:sp>
          <p:nvSpPr>
            <p:cNvPr id="34" name="Параллелограмм 45">
              <a:extLst>
                <a:ext uri="{FF2B5EF4-FFF2-40B4-BE49-F238E27FC236}">
                  <a16:creationId xmlns:a16="http://schemas.microsoft.com/office/drawing/2014/main" xmlns="" id="{32456299-1042-4408-9FCD-4E6757F9F74F}"/>
                </a:ext>
              </a:extLst>
            </p:cNvPr>
            <p:cNvSpPr/>
            <p:nvPr/>
          </p:nvSpPr>
          <p:spPr>
            <a:xfrm>
              <a:off x="629392" y="0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5" name="Параллелограмм 45">
              <a:extLst>
                <a:ext uri="{FF2B5EF4-FFF2-40B4-BE49-F238E27FC236}">
                  <a16:creationId xmlns:a16="http://schemas.microsoft.com/office/drawing/2014/main" xmlns="" id="{484D040A-3BA6-4221-9D7E-346B4B3EE2ED}"/>
                </a:ext>
              </a:extLst>
            </p:cNvPr>
            <p:cNvSpPr/>
            <p:nvPr/>
          </p:nvSpPr>
          <p:spPr>
            <a:xfrm>
              <a:off x="0" y="296883"/>
              <a:ext cx="1187450" cy="1543685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6" name="Параллелограмм 45">
              <a:extLst>
                <a:ext uri="{FF2B5EF4-FFF2-40B4-BE49-F238E27FC236}">
                  <a16:creationId xmlns:a16="http://schemas.microsoft.com/office/drawing/2014/main" xmlns="" id="{E8060B90-1784-4BC2-AB59-2159C785279F}"/>
                </a:ext>
              </a:extLst>
            </p:cNvPr>
            <p:cNvSpPr/>
            <p:nvPr/>
          </p:nvSpPr>
          <p:spPr>
            <a:xfrm>
              <a:off x="1377455" y="598626"/>
              <a:ext cx="931805" cy="121128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7" name="Параллелограмм 45">
              <a:extLst>
                <a:ext uri="{FF2B5EF4-FFF2-40B4-BE49-F238E27FC236}">
                  <a16:creationId xmlns:a16="http://schemas.microsoft.com/office/drawing/2014/main" xmlns="" id="{6E414CD2-5567-42BE-AF69-5F43F0C94269}"/>
                </a:ext>
              </a:extLst>
            </p:cNvPr>
            <p:cNvSpPr/>
            <p:nvPr/>
          </p:nvSpPr>
          <p:spPr>
            <a:xfrm>
              <a:off x="2054431" y="391886"/>
              <a:ext cx="688340" cy="895350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8" name="Параллелограмм 45">
              <a:extLst>
                <a:ext uri="{FF2B5EF4-FFF2-40B4-BE49-F238E27FC236}">
                  <a16:creationId xmlns:a16="http://schemas.microsoft.com/office/drawing/2014/main" xmlns="" id="{14ED6E58-1A8F-4BAF-9E22-23CA4E2FAC1A}"/>
                </a:ext>
              </a:extLst>
            </p:cNvPr>
            <p:cNvSpPr/>
            <p:nvPr/>
          </p:nvSpPr>
          <p:spPr>
            <a:xfrm>
              <a:off x="2244436" y="973777"/>
              <a:ext cx="439387" cy="571527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9" name="Параллелограмм 45">
              <a:extLst>
                <a:ext uri="{FF2B5EF4-FFF2-40B4-BE49-F238E27FC236}">
                  <a16:creationId xmlns:a16="http://schemas.microsoft.com/office/drawing/2014/main" xmlns="" id="{9458B5F5-59BC-4682-AEAB-A7A9ED0E2464}"/>
                </a:ext>
              </a:extLst>
            </p:cNvPr>
            <p:cNvSpPr/>
            <p:nvPr/>
          </p:nvSpPr>
          <p:spPr>
            <a:xfrm>
              <a:off x="2743200" y="973777"/>
              <a:ext cx="246175" cy="320633"/>
            </a:xfrm>
            <a:custGeom>
              <a:avLst/>
              <a:gdLst>
                <a:gd name="connsiteX0" fmla="*/ 0 w 2196465"/>
                <a:gd name="connsiteY0" fmla="*/ 1958975 h 1958975"/>
                <a:gd name="connsiteX1" fmla="*/ 489744 w 2196465"/>
                <a:gd name="connsiteY1" fmla="*/ 0 h 1958975"/>
                <a:gd name="connsiteX2" fmla="*/ 2196465 w 2196465"/>
                <a:gd name="connsiteY2" fmla="*/ 0 h 1958975"/>
                <a:gd name="connsiteX3" fmla="*/ 1706721 w 2196465"/>
                <a:gd name="connsiteY3" fmla="*/ 1958975 h 1958975"/>
                <a:gd name="connsiteX4" fmla="*/ 0 w 2196465"/>
                <a:gd name="connsiteY4" fmla="*/ 1958975 h 1958975"/>
                <a:gd name="connsiteX0" fmla="*/ 199024 w 1706721"/>
                <a:gd name="connsiteY0" fmla="*/ 1958975 h 1958975"/>
                <a:gd name="connsiteX1" fmla="*/ 0 w 1706721"/>
                <a:gd name="connsiteY1" fmla="*/ 0 h 1958975"/>
                <a:gd name="connsiteX2" fmla="*/ 1706721 w 1706721"/>
                <a:gd name="connsiteY2" fmla="*/ 0 h 1958975"/>
                <a:gd name="connsiteX3" fmla="*/ 1216977 w 1706721"/>
                <a:gd name="connsiteY3" fmla="*/ 1958975 h 1958975"/>
                <a:gd name="connsiteX4" fmla="*/ 199024 w 1706721"/>
                <a:gd name="connsiteY4" fmla="*/ 1958975 h 1958975"/>
                <a:gd name="connsiteX0" fmla="*/ 0 w 1507697"/>
                <a:gd name="connsiteY0" fmla="*/ 1958975 h 1958975"/>
                <a:gd name="connsiteX1" fmla="*/ 525304 w 1507697"/>
                <a:gd name="connsiteY1" fmla="*/ 0 h 1958975"/>
                <a:gd name="connsiteX2" fmla="*/ 1507697 w 1507697"/>
                <a:gd name="connsiteY2" fmla="*/ 0 h 1958975"/>
                <a:gd name="connsiteX3" fmla="*/ 1017953 w 1507697"/>
                <a:gd name="connsiteY3" fmla="*/ 1958975 h 1958975"/>
                <a:gd name="connsiteX4" fmla="*/ 0 w 1507697"/>
                <a:gd name="connsiteY4" fmla="*/ 1958975 h 19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7697" h="1958975">
                  <a:moveTo>
                    <a:pt x="0" y="1958975"/>
                  </a:moveTo>
                  <a:lnTo>
                    <a:pt x="525304" y="0"/>
                  </a:lnTo>
                  <a:lnTo>
                    <a:pt x="1507697" y="0"/>
                  </a:lnTo>
                  <a:lnTo>
                    <a:pt x="1017953" y="1958975"/>
                  </a:lnTo>
                  <a:lnTo>
                    <a:pt x="0" y="1958975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6986C12-8B41-83F0-17B6-003FFF32F6F3}"/>
              </a:ext>
            </a:extLst>
          </p:cNvPr>
          <p:cNvSpPr txBox="1"/>
          <p:nvPr/>
        </p:nvSpPr>
        <p:spPr>
          <a:xfrm>
            <a:off x="215852" y="369777"/>
            <a:ext cx="1155987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«Задача любого учреждения СПО – готовить специалистов под конкретные запросы регионального рынка труда. Наша цель – сделать так, чтобы, завершая обучение, выпускники сразу трудоустраивались и могли получать достойную зарплату.»</a:t>
            </a:r>
          </a:p>
          <a:p>
            <a:pPr algn="r"/>
            <a:r>
              <a:rPr lang="ru-RU" sz="2400" b="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Кравцов С.С. 15 июля 2023 года </a:t>
            </a:r>
            <a:r>
              <a:rPr lang="ru-RU" sz="24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Петербургский международный экономический форум</a:t>
            </a: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xmlns="" id="{CAB16646-A416-B4C1-36F1-81AC300FA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577" y="2599547"/>
            <a:ext cx="5184887" cy="4085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21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804047" y="516850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ru-RU" sz="24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166F3590-7607-0D22-FDB4-F7445F8062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84" y="0"/>
            <a:ext cx="11210925" cy="6858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6EE35848-663E-6792-9CF2-426E46083C44}"/>
              </a:ext>
            </a:extLst>
          </p:cNvPr>
          <p:cNvSpPr/>
          <p:nvPr/>
        </p:nvSpPr>
        <p:spPr>
          <a:xfrm>
            <a:off x="484585" y="1403568"/>
            <a:ext cx="3534966" cy="181588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1600" b="1" dirty="0">
                <a:solidFill>
                  <a:srgbClr val="0066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ВСЕГДА НА СВЯЗИ</a:t>
            </a:r>
          </a:p>
          <a:p>
            <a:pPr algn="ctr">
              <a:defRPr/>
            </a:pPr>
            <a:r>
              <a:rPr lang="ru-RU" altLang="ru-RU" sz="1600" b="1" dirty="0">
                <a:solidFill>
                  <a:srgbClr val="0066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Почтовый адрес: 309590, Белгородская область, </a:t>
            </a:r>
          </a:p>
          <a:p>
            <a:pPr algn="ctr">
              <a:defRPr/>
            </a:pPr>
            <a:r>
              <a:rPr lang="ru-RU" altLang="ru-RU" sz="1600" b="1" dirty="0" err="1">
                <a:solidFill>
                  <a:srgbClr val="0066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п.Чернянка</a:t>
            </a:r>
            <a:r>
              <a:rPr lang="ru-RU" altLang="ru-RU" sz="1600" b="1" dirty="0">
                <a:solidFill>
                  <a:srgbClr val="0066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, ул. Орджоникидзе, д. 2.</a:t>
            </a:r>
          </a:p>
          <a:p>
            <a:pPr algn="ctr">
              <a:defRPr/>
            </a:pPr>
            <a:r>
              <a:rPr lang="ru-RU" altLang="ru-RU" sz="1600" b="1" dirty="0">
                <a:solidFill>
                  <a:srgbClr val="0066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Телефон/факс: (47232) 5-51-03</a:t>
            </a:r>
          </a:p>
          <a:p>
            <a:pPr algn="ctr">
              <a:defRPr/>
            </a:pPr>
            <a:r>
              <a:rPr lang="ru-RU" altLang="ru-RU" sz="1600" b="1" dirty="0">
                <a:solidFill>
                  <a:srgbClr val="0066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Адрес электронной почты: </a:t>
            </a:r>
            <a:r>
              <a:rPr lang="en-US" altLang="ru-RU" sz="1600" b="1" dirty="0">
                <a:solidFill>
                  <a:srgbClr val="0066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goupu7@mail.ru</a:t>
            </a:r>
            <a:endParaRPr lang="ru-RU" altLang="ru-RU" sz="1600" b="1" dirty="0">
              <a:solidFill>
                <a:srgbClr val="00660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9222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Текстура гранж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625</Words>
  <Application>Microsoft Office PowerPoint</Application>
  <PresentationFormat>Произвольный</PresentationFormat>
  <Paragraphs>130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Sergo Potapov</cp:lastModifiedBy>
  <cp:revision>109</cp:revision>
  <cp:lastPrinted>2021-04-22T11:50:25Z</cp:lastPrinted>
  <dcterms:created xsi:type="dcterms:W3CDTF">2020-05-27T07:03:33Z</dcterms:created>
  <dcterms:modified xsi:type="dcterms:W3CDTF">2025-04-16T12:22:20Z</dcterms:modified>
</cp:coreProperties>
</file>